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0"/>
  </p:notesMasterIdLst>
  <p:sldIdLst>
    <p:sldId id="259" r:id="rId3"/>
    <p:sldId id="261" r:id="rId4"/>
    <p:sldId id="263" r:id="rId5"/>
    <p:sldId id="301" r:id="rId6"/>
    <p:sldId id="303" r:id="rId7"/>
    <p:sldId id="302" r:id="rId8"/>
    <p:sldId id="307" r:id="rId9"/>
    <p:sldId id="309" r:id="rId10"/>
    <p:sldId id="306" r:id="rId11"/>
    <p:sldId id="310" r:id="rId12"/>
    <p:sldId id="311" r:id="rId13"/>
    <p:sldId id="312" r:id="rId14"/>
    <p:sldId id="314" r:id="rId15"/>
    <p:sldId id="313" r:id="rId16"/>
    <p:sldId id="318" r:id="rId17"/>
    <p:sldId id="319" r:id="rId18"/>
    <p:sldId id="315" r:id="rId19"/>
    <p:sldId id="316" r:id="rId20"/>
    <p:sldId id="317" r:id="rId21"/>
    <p:sldId id="322" r:id="rId22"/>
    <p:sldId id="326" r:id="rId23"/>
    <p:sldId id="325" r:id="rId24"/>
    <p:sldId id="324" r:id="rId25"/>
    <p:sldId id="323" r:id="rId26"/>
    <p:sldId id="327" r:id="rId27"/>
    <p:sldId id="328" r:id="rId28"/>
    <p:sldId id="329" r:id="rId29"/>
    <p:sldId id="330" r:id="rId30"/>
    <p:sldId id="331" r:id="rId31"/>
    <p:sldId id="334" r:id="rId32"/>
    <p:sldId id="333" r:id="rId33"/>
    <p:sldId id="337" r:id="rId34"/>
    <p:sldId id="338" r:id="rId35"/>
    <p:sldId id="340" r:id="rId36"/>
    <p:sldId id="339" r:id="rId37"/>
    <p:sldId id="341" r:id="rId38"/>
    <p:sldId id="271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79"/>
    <a:srgbClr val="FFFFCC"/>
    <a:srgbClr val="FF3300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6" autoAdjust="0"/>
    <p:restoredTop sz="94660"/>
  </p:normalViewPr>
  <p:slideViewPr>
    <p:cSldViewPr snapToGrid="0">
      <p:cViewPr varScale="1">
        <p:scale>
          <a:sx n="93" d="100"/>
          <a:sy n="93" d="100"/>
        </p:scale>
        <p:origin x="2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Tyson" userId="8cc5704abe1e0291" providerId="LiveId" clId="{BAB98723-7863-44B6-A00D-5E9957B3AA26}"/>
    <pc:docChg chg="undo redo custSel addSld delSld modSld sldOrd modMainMaster">
      <pc:chgData name="Doug Tyson" userId="8cc5704abe1e0291" providerId="LiveId" clId="{BAB98723-7863-44B6-A00D-5E9957B3AA26}" dt="2017-10-29T16:31:37.448" v="2911" actId="14861"/>
      <pc:docMkLst>
        <pc:docMk/>
      </pc:docMkLst>
      <pc:sldChg chg="modSp modTransition">
        <pc:chgData name="Doug Tyson" userId="8cc5704abe1e0291" providerId="LiveId" clId="{BAB98723-7863-44B6-A00D-5E9957B3AA26}" dt="2017-10-29T16:05:17.730" v="2639"/>
        <pc:sldMkLst>
          <pc:docMk/>
          <pc:sldMk cId="2805721985" sldId="259"/>
        </pc:sldMkLst>
        <pc:spChg chg="mod">
          <ac:chgData name="Doug Tyson" userId="8cc5704abe1e0291" providerId="LiveId" clId="{BAB98723-7863-44B6-A00D-5E9957B3AA26}" dt="2017-10-29T03:58:19.629" v="15" actId="255"/>
          <ac:spMkLst>
            <pc:docMk/>
            <pc:sldMk cId="2805721985" sldId="259"/>
            <ac:spMk id="10" creationId="{99394964-F208-485A-BC0D-A9671CD9E89F}"/>
          </ac:spMkLst>
        </pc:spChg>
      </pc:sldChg>
      <pc:sldChg chg="modSp modTransition">
        <pc:chgData name="Doug Tyson" userId="8cc5704abe1e0291" providerId="LiveId" clId="{BAB98723-7863-44B6-A00D-5E9957B3AA26}" dt="2017-10-29T16:05:17.730" v="2639"/>
        <pc:sldMkLst>
          <pc:docMk/>
          <pc:sldMk cId="3232646589" sldId="261"/>
        </pc:sldMkLst>
        <pc:spChg chg="mod">
          <ac:chgData name="Doug Tyson" userId="8cc5704abe1e0291" providerId="LiveId" clId="{BAB98723-7863-44B6-A00D-5E9957B3AA26}" dt="2017-10-29T03:59:49.815" v="120" actId="20577"/>
          <ac:spMkLst>
            <pc:docMk/>
            <pc:sldMk cId="3232646589" sldId="261"/>
            <ac:spMk id="3" creationId="{8F9AA134-3A60-4C43-A73E-B5EEEB5F8720}"/>
          </ac:spMkLst>
        </pc:spChg>
      </pc:sldChg>
      <pc:sldChg chg="modSp del">
        <pc:chgData name="Doug Tyson" userId="8cc5704abe1e0291" providerId="LiveId" clId="{BAB98723-7863-44B6-A00D-5E9957B3AA26}" dt="2017-10-29T04:02:12.648" v="135" actId="2696"/>
        <pc:sldMkLst>
          <pc:docMk/>
          <pc:sldMk cId="1545082762" sldId="262"/>
        </pc:sldMkLst>
        <pc:spChg chg="mod">
          <ac:chgData name="Doug Tyson" userId="8cc5704abe1e0291" providerId="LiveId" clId="{BAB98723-7863-44B6-A00D-5E9957B3AA26}" dt="2017-10-29T04:01:56.219" v="134" actId="20577"/>
          <ac:spMkLst>
            <pc:docMk/>
            <pc:sldMk cId="1545082762" sldId="262"/>
            <ac:spMk id="2" creationId="{6550A0C8-A772-4CB6-A22F-B433AB268ABA}"/>
          </ac:spMkLst>
        </pc:spChg>
      </pc:sldChg>
      <pc:sldChg chg="addSp delSp modSp modTransition delAnim modAnim">
        <pc:chgData name="Doug Tyson" userId="8cc5704abe1e0291" providerId="LiveId" clId="{BAB98723-7863-44B6-A00D-5E9957B3AA26}" dt="2017-10-29T16:05:17.730" v="2639"/>
        <pc:sldMkLst>
          <pc:docMk/>
          <pc:sldMk cId="3196609772" sldId="263"/>
        </pc:sldMkLst>
        <pc:spChg chg="mod">
          <ac:chgData name="Doug Tyson" userId="8cc5704abe1e0291" providerId="LiveId" clId="{BAB98723-7863-44B6-A00D-5E9957B3AA26}" dt="2017-10-29T04:35:45.809" v="591" actId="27636"/>
          <ac:spMkLst>
            <pc:docMk/>
            <pc:sldMk cId="3196609772" sldId="263"/>
            <ac:spMk id="2" creationId="{9CA2A2FB-6B85-42E3-8B6A-5AAD0BA96156}"/>
          </ac:spMkLst>
        </pc:spChg>
        <pc:spChg chg="mod">
          <ac:chgData name="Doug Tyson" userId="8cc5704abe1e0291" providerId="LiveId" clId="{BAB98723-7863-44B6-A00D-5E9957B3AA26}" dt="2017-10-29T04:37:43.301" v="635" actId="20577"/>
          <ac:spMkLst>
            <pc:docMk/>
            <pc:sldMk cId="3196609772" sldId="263"/>
            <ac:spMk id="3" creationId="{BC4A6CE1-AA01-4F52-A57C-850ECECB504D}"/>
          </ac:spMkLst>
        </pc:spChg>
        <pc:spChg chg="add del mod">
          <ac:chgData name="Doug Tyson" userId="8cc5704abe1e0291" providerId="LiveId" clId="{BAB98723-7863-44B6-A00D-5E9957B3AA26}" dt="2017-10-29T04:41:00.159" v="664" actId="478"/>
          <ac:spMkLst>
            <pc:docMk/>
            <pc:sldMk cId="3196609772" sldId="263"/>
            <ac:spMk id="13" creationId="{C773F928-004B-4ED1-AA01-33C21C041B0E}"/>
          </ac:spMkLst>
        </pc:spChg>
        <pc:picChg chg="add mod">
          <ac:chgData name="Doug Tyson" userId="8cc5704abe1e0291" providerId="LiveId" clId="{BAB98723-7863-44B6-A00D-5E9957B3AA26}" dt="2017-10-29T04:38:35.337" v="642" actId="1076"/>
          <ac:picMkLst>
            <pc:docMk/>
            <pc:sldMk cId="3196609772" sldId="263"/>
            <ac:picMk id="6" creationId="{E73434FF-0837-4EDD-ADD8-C4353273874B}"/>
          </ac:picMkLst>
        </pc:picChg>
        <pc:picChg chg="add del mod">
          <ac:chgData name="Doug Tyson" userId="8cc5704abe1e0291" providerId="LiveId" clId="{BAB98723-7863-44B6-A00D-5E9957B3AA26}" dt="2017-10-29T04:41:01.072" v="665" actId="478"/>
          <ac:picMkLst>
            <pc:docMk/>
            <pc:sldMk cId="3196609772" sldId="263"/>
            <ac:picMk id="11" creationId="{25A10540-95A0-4CCB-B901-AC4E6C6EF419}"/>
          </ac:picMkLst>
        </pc:picChg>
        <pc:cxnChg chg="add del mod">
          <ac:chgData name="Doug Tyson" userId="8cc5704abe1e0291" providerId="LiveId" clId="{BAB98723-7863-44B6-A00D-5E9957B3AA26}" dt="2017-10-29T04:40:58.652" v="663" actId="478"/>
          <ac:cxnSpMkLst>
            <pc:docMk/>
            <pc:sldMk cId="3196609772" sldId="263"/>
            <ac:cxnSpMk id="7" creationId="{DB563F78-57C3-430C-B136-F81FE2375F56}"/>
          </ac:cxnSpMkLst>
        </pc:cxnChg>
      </pc:sldChg>
      <pc:sldChg chg="addSp delSp modSp ord modTransition">
        <pc:chgData name="Doug Tyson" userId="8cc5704abe1e0291" providerId="LiveId" clId="{BAB98723-7863-44B6-A00D-5E9957B3AA26}" dt="2017-10-29T16:05:17.730" v="2639"/>
        <pc:sldMkLst>
          <pc:docMk/>
          <pc:sldMk cId="1485460063" sldId="267"/>
        </pc:sldMkLst>
        <pc:spChg chg="mod">
          <ac:chgData name="Doug Tyson" userId="8cc5704abe1e0291" providerId="LiveId" clId="{BAB98723-7863-44B6-A00D-5E9957B3AA26}" dt="2017-10-29T04:05:31.640" v="190" actId="20577"/>
          <ac:spMkLst>
            <pc:docMk/>
            <pc:sldMk cId="1485460063" sldId="267"/>
            <ac:spMk id="2" creationId="{34C4CA79-D94F-40EC-BE10-929E53B8D27B}"/>
          </ac:spMkLst>
        </pc:spChg>
        <pc:spChg chg="add mod">
          <ac:chgData name="Doug Tyson" userId="8cc5704abe1e0291" providerId="LiveId" clId="{BAB98723-7863-44B6-A00D-5E9957B3AA26}" dt="2017-10-29T04:08:56.857" v="244" actId="14100"/>
          <ac:spMkLst>
            <pc:docMk/>
            <pc:sldMk cId="1485460063" sldId="267"/>
            <ac:spMk id="12" creationId="{56BFBF6D-2559-47BE-8523-77D7C8A74DF0}"/>
          </ac:spMkLst>
        </pc:spChg>
        <pc:spChg chg="add mod">
          <ac:chgData name="Doug Tyson" userId="8cc5704abe1e0291" providerId="LiveId" clId="{BAB98723-7863-44B6-A00D-5E9957B3AA26}" dt="2017-10-29T04:25:51.161" v="506" actId="122"/>
          <ac:spMkLst>
            <pc:docMk/>
            <pc:sldMk cId="1485460063" sldId="267"/>
            <ac:spMk id="15" creationId="{FDCA4085-43B7-45D6-8F84-945E28A7F0F2}"/>
          </ac:spMkLst>
        </pc:spChg>
        <pc:spChg chg="add mod">
          <ac:chgData name="Doug Tyson" userId="8cc5704abe1e0291" providerId="LiveId" clId="{BAB98723-7863-44B6-A00D-5E9957B3AA26}" dt="2017-10-29T04:10:11.020" v="255" actId="1076"/>
          <ac:spMkLst>
            <pc:docMk/>
            <pc:sldMk cId="1485460063" sldId="267"/>
            <ac:spMk id="16" creationId="{1619B49B-F54B-4369-9554-73DB14D68787}"/>
          </ac:spMkLst>
        </pc:spChg>
        <pc:spChg chg="add mod">
          <ac:chgData name="Doug Tyson" userId="8cc5704abe1e0291" providerId="LiveId" clId="{BAB98723-7863-44B6-A00D-5E9957B3AA26}" dt="2017-10-29T04:08:49.296" v="242" actId="164"/>
          <ac:spMkLst>
            <pc:docMk/>
            <pc:sldMk cId="1485460063" sldId="267"/>
            <ac:spMk id="20" creationId="{EEF3F283-0B4C-41D3-9ED1-795CD5D77027}"/>
          </ac:spMkLst>
        </pc:spChg>
        <pc:grpChg chg="add del mod">
          <ac:chgData name="Doug Tyson" userId="8cc5704abe1e0291" providerId="LiveId" clId="{BAB98723-7863-44B6-A00D-5E9957B3AA26}" dt="2017-10-29T04:24:20.667" v="459" actId="478"/>
          <ac:grpSpMkLst>
            <pc:docMk/>
            <pc:sldMk cId="1485460063" sldId="267"/>
            <ac:grpSpMk id="22" creationId="{F81F24BE-FC73-44DF-8288-ACC3A0994028}"/>
          </ac:grpSpMkLst>
        </pc:grpChg>
        <pc:picChg chg="mod">
          <ac:chgData name="Doug Tyson" userId="8cc5704abe1e0291" providerId="LiveId" clId="{BAB98723-7863-44B6-A00D-5E9957B3AA26}" dt="2017-10-29T04:10:11.020" v="255" actId="1076"/>
          <ac:picMkLst>
            <pc:docMk/>
            <pc:sldMk cId="1485460063" sldId="267"/>
            <ac:picMk id="4" creationId="{CA72A973-AE0B-4369-80A5-77E9A325C069}"/>
          </ac:picMkLst>
        </pc:picChg>
        <pc:cxnChg chg="add mod">
          <ac:chgData name="Doug Tyson" userId="8cc5704abe1e0291" providerId="LiveId" clId="{BAB98723-7863-44B6-A00D-5E9957B3AA26}" dt="2017-10-29T04:10:11.020" v="255" actId="1076"/>
          <ac:cxnSpMkLst>
            <pc:docMk/>
            <pc:sldMk cId="1485460063" sldId="267"/>
            <ac:cxnSpMk id="14" creationId="{5FD60313-6EA5-4C3F-B41B-9CC8EDD06F73}"/>
          </ac:cxnSpMkLst>
        </pc:cxnChg>
        <pc:cxnChg chg="add mod">
          <ac:chgData name="Doug Tyson" userId="8cc5704abe1e0291" providerId="LiveId" clId="{BAB98723-7863-44B6-A00D-5E9957B3AA26}" dt="2017-10-29T04:24:20.667" v="459" actId="478"/>
          <ac:cxnSpMkLst>
            <pc:docMk/>
            <pc:sldMk cId="1485460063" sldId="267"/>
            <ac:cxnSpMk id="18" creationId="{FB7D3E86-7557-48C9-A0AC-1BA3EAC1C427}"/>
          </ac:cxnSpMkLst>
        </pc:cxnChg>
      </pc:sldChg>
      <pc:sldChg chg="del modTransition">
        <pc:chgData name="Doug Tyson" userId="8cc5704abe1e0291" providerId="LiveId" clId="{BAB98723-7863-44B6-A00D-5E9957B3AA26}" dt="2017-10-29T14:22:00.486" v="1703" actId="2696"/>
        <pc:sldMkLst>
          <pc:docMk/>
          <pc:sldMk cId="905406127" sldId="268"/>
        </pc:sldMkLst>
      </pc:sldChg>
      <pc:sldChg chg="del modTransition">
        <pc:chgData name="Doug Tyson" userId="8cc5704abe1e0291" providerId="LiveId" clId="{BAB98723-7863-44B6-A00D-5E9957B3AA26}" dt="2017-10-29T14:22:00.517" v="1706" actId="2696"/>
        <pc:sldMkLst>
          <pc:docMk/>
          <pc:sldMk cId="1378314178" sldId="269"/>
        </pc:sldMkLst>
      </pc:sldChg>
      <pc:sldChg chg="modSp modTransition">
        <pc:chgData name="Doug Tyson" userId="8cc5704abe1e0291" providerId="LiveId" clId="{BAB98723-7863-44B6-A00D-5E9957B3AA26}" dt="2017-10-29T16:05:17.730" v="2639"/>
        <pc:sldMkLst>
          <pc:docMk/>
          <pc:sldMk cId="2153773814" sldId="271"/>
        </pc:sldMkLst>
        <pc:spChg chg="mod">
          <ac:chgData name="Doug Tyson" userId="8cc5704abe1e0291" providerId="LiveId" clId="{BAB98723-7863-44B6-A00D-5E9957B3AA26}" dt="2017-10-29T04:00:00.252" v="122" actId="27636"/>
          <ac:spMkLst>
            <pc:docMk/>
            <pc:sldMk cId="2153773814" sldId="271"/>
            <ac:spMk id="5" creationId="{1F811551-37FA-4C3C-B4A6-F65A9DFB6528}"/>
          </ac:spMkLst>
        </pc:spChg>
      </pc:sldChg>
      <pc:sldChg chg="del">
        <pc:chgData name="Doug Tyson" userId="8cc5704abe1e0291" providerId="LiveId" clId="{BAB98723-7863-44B6-A00D-5E9957B3AA26}" dt="2017-10-29T04:02:12.656" v="136" actId="2696"/>
        <pc:sldMkLst>
          <pc:docMk/>
          <pc:sldMk cId="1157020768" sldId="272"/>
        </pc:sldMkLst>
      </pc:sldChg>
      <pc:sldChg chg="del">
        <pc:chgData name="Doug Tyson" userId="8cc5704abe1e0291" providerId="LiveId" clId="{BAB98723-7863-44B6-A00D-5E9957B3AA26}" dt="2017-10-29T04:02:12.667" v="137" actId="2696"/>
        <pc:sldMkLst>
          <pc:docMk/>
          <pc:sldMk cId="303546588" sldId="273"/>
        </pc:sldMkLst>
      </pc:sldChg>
      <pc:sldChg chg="addSp delSp modSp del modTransition delAnim modAnim">
        <pc:chgData name="Doug Tyson" userId="8cc5704abe1e0291" providerId="LiveId" clId="{BAB98723-7863-44B6-A00D-5E9957B3AA26}" dt="2017-10-29T04:35:19.257" v="589" actId="2696"/>
        <pc:sldMkLst>
          <pc:docMk/>
          <pc:sldMk cId="1833194776" sldId="274"/>
        </pc:sldMkLst>
        <pc:spChg chg="mod">
          <ac:chgData name="Doug Tyson" userId="8cc5704abe1e0291" providerId="LiveId" clId="{BAB98723-7863-44B6-A00D-5E9957B3AA26}" dt="2017-10-29T04:28:24.207" v="524" actId="20577"/>
          <ac:spMkLst>
            <pc:docMk/>
            <pc:sldMk cId="1833194776" sldId="274"/>
            <ac:spMk id="2" creationId="{6550A0C8-A772-4CB6-A22F-B433AB268ABA}"/>
          </ac:spMkLst>
        </pc:spChg>
        <pc:spChg chg="add del mod">
          <ac:chgData name="Doug Tyson" userId="8cc5704abe1e0291" providerId="LiveId" clId="{BAB98723-7863-44B6-A00D-5E9957B3AA26}" dt="2017-10-29T04:35:07.654" v="588" actId="6549"/>
          <ac:spMkLst>
            <pc:docMk/>
            <pc:sldMk cId="1833194776" sldId="274"/>
            <ac:spMk id="3" creationId="{9DA2A228-68B6-4973-B499-57FBD715A3C6}"/>
          </ac:spMkLst>
        </pc:spChg>
        <pc:spChg chg="del mod">
          <ac:chgData name="Doug Tyson" userId="8cc5704abe1e0291" providerId="LiveId" clId="{BAB98723-7863-44B6-A00D-5E9957B3AA26}" dt="2017-10-29T04:29:43.960" v="530" actId="478"/>
          <ac:spMkLst>
            <pc:docMk/>
            <pc:sldMk cId="1833194776" sldId="274"/>
            <ac:spMk id="5" creationId="{D11E15B8-4ECB-448A-BEF0-FA3394E8F641}"/>
          </ac:spMkLst>
        </pc:spChg>
        <pc:spChg chg="del">
          <ac:chgData name="Doug Tyson" userId="8cc5704abe1e0291" providerId="LiveId" clId="{BAB98723-7863-44B6-A00D-5E9957B3AA26}" dt="2017-10-29T04:29:49.075" v="534" actId="478"/>
          <ac:spMkLst>
            <pc:docMk/>
            <pc:sldMk cId="1833194776" sldId="274"/>
            <ac:spMk id="6" creationId="{531C9779-0A5E-494B-9EE9-B42A66E818C2}"/>
          </ac:spMkLst>
        </pc:spChg>
        <pc:spChg chg="del">
          <ac:chgData name="Doug Tyson" userId="8cc5704abe1e0291" providerId="LiveId" clId="{BAB98723-7863-44B6-A00D-5E9957B3AA26}" dt="2017-10-29T04:29:47.849" v="533" actId="478"/>
          <ac:spMkLst>
            <pc:docMk/>
            <pc:sldMk cId="1833194776" sldId="274"/>
            <ac:spMk id="7" creationId="{37F33A53-2093-4550-B4CE-22DC9C17555D}"/>
          </ac:spMkLst>
        </pc:spChg>
        <pc:spChg chg="add del mod">
          <ac:chgData name="Doug Tyson" userId="8cc5704abe1e0291" providerId="LiveId" clId="{BAB98723-7863-44B6-A00D-5E9957B3AA26}" dt="2017-10-29T04:29:40.531" v="529" actId="478"/>
          <ac:spMkLst>
            <pc:docMk/>
            <pc:sldMk cId="1833194776" sldId="274"/>
            <ac:spMk id="8" creationId="{80E45521-A8DA-4128-A0FD-06BFE2EFB4B2}"/>
          </ac:spMkLst>
        </pc:spChg>
        <pc:spChg chg="add del mod">
          <ac:chgData name="Doug Tyson" userId="8cc5704abe1e0291" providerId="LiveId" clId="{BAB98723-7863-44B6-A00D-5E9957B3AA26}" dt="2017-10-29T04:35:06.308" v="587" actId="478"/>
          <ac:spMkLst>
            <pc:docMk/>
            <pc:sldMk cId="1833194776" sldId="274"/>
            <ac:spMk id="12" creationId="{7767338A-A3B9-432F-BD38-22BCC2473105}"/>
          </ac:spMkLst>
        </pc:spChg>
        <pc:picChg chg="add mod">
          <ac:chgData name="Doug Tyson" userId="8cc5704abe1e0291" providerId="LiveId" clId="{BAB98723-7863-44B6-A00D-5E9957B3AA26}" dt="2017-10-29T04:34:14.670" v="576" actId="1076"/>
          <ac:picMkLst>
            <pc:docMk/>
            <pc:sldMk cId="1833194776" sldId="274"/>
            <ac:picMk id="10" creationId="{5FD49150-8CB8-4E32-8004-1B31841C285E}"/>
          </ac:picMkLst>
        </pc:picChg>
        <pc:cxnChg chg="del mod">
          <ac:chgData name="Doug Tyson" userId="8cc5704abe1e0291" providerId="LiveId" clId="{BAB98723-7863-44B6-A00D-5E9957B3AA26}" dt="2017-10-29T04:29:45.197" v="531" actId="478"/>
          <ac:cxnSpMkLst>
            <pc:docMk/>
            <pc:sldMk cId="1833194776" sldId="274"/>
            <ac:cxnSpMk id="9" creationId="{319B0846-85D8-4B66-BAF1-26741FA0641D}"/>
          </ac:cxnSpMkLst>
        </pc:cxnChg>
        <pc:cxnChg chg="del mod">
          <ac:chgData name="Doug Tyson" userId="8cc5704abe1e0291" providerId="LiveId" clId="{BAB98723-7863-44B6-A00D-5E9957B3AA26}" dt="2017-10-29T04:29:46.437" v="532" actId="478"/>
          <ac:cxnSpMkLst>
            <pc:docMk/>
            <pc:sldMk cId="1833194776" sldId="274"/>
            <ac:cxnSpMk id="11" creationId="{EAE601A7-E430-4B48-8969-C67EA05030D7}"/>
          </ac:cxnSpMkLst>
        </pc:cxnChg>
      </pc:sldChg>
      <pc:sldChg chg="modSp del modTransition">
        <pc:chgData name="Doug Tyson" userId="8cc5704abe1e0291" providerId="LiveId" clId="{BAB98723-7863-44B6-A00D-5E9957B3AA26}" dt="2017-10-29T14:06:25.924" v="1315" actId="2696"/>
        <pc:sldMkLst>
          <pc:docMk/>
          <pc:sldMk cId="1574700183" sldId="275"/>
        </pc:sldMkLst>
        <pc:spChg chg="mod">
          <ac:chgData name="Doug Tyson" userId="8cc5704abe1e0291" providerId="LiveId" clId="{BAB98723-7863-44B6-A00D-5E9957B3AA26}" dt="2017-10-29T04:42:27.751" v="676" actId="27636"/>
          <ac:spMkLst>
            <pc:docMk/>
            <pc:sldMk cId="1574700183" sldId="275"/>
            <ac:spMk id="2" creationId="{9CA2A2FB-6B85-42E3-8B6A-5AAD0BA96156}"/>
          </ac:spMkLst>
        </pc:spChg>
      </pc:sldChg>
      <pc:sldChg chg="del modTransition">
        <pc:chgData name="Doug Tyson" userId="8cc5704abe1e0291" providerId="LiveId" clId="{BAB98723-7863-44B6-A00D-5E9957B3AA26}" dt="2017-10-29T14:22:00.457" v="1701" actId="2696"/>
        <pc:sldMkLst>
          <pc:docMk/>
          <pc:sldMk cId="2759222188" sldId="276"/>
        </pc:sldMkLst>
      </pc:sldChg>
      <pc:sldChg chg="del modTransition">
        <pc:chgData name="Doug Tyson" userId="8cc5704abe1e0291" providerId="LiveId" clId="{BAB98723-7863-44B6-A00D-5E9957B3AA26}" dt="2017-10-29T14:22:00.471" v="1702" actId="2696"/>
        <pc:sldMkLst>
          <pc:docMk/>
          <pc:sldMk cId="3001271426" sldId="277"/>
        </pc:sldMkLst>
      </pc:sldChg>
      <pc:sldChg chg="del modTransition">
        <pc:chgData name="Doug Tyson" userId="8cc5704abe1e0291" providerId="LiveId" clId="{BAB98723-7863-44B6-A00D-5E9957B3AA26}" dt="2017-10-29T14:22:00.511" v="1705" actId="2696"/>
        <pc:sldMkLst>
          <pc:docMk/>
          <pc:sldMk cId="2251678859" sldId="278"/>
        </pc:sldMkLst>
      </pc:sldChg>
      <pc:sldChg chg="del modTransition">
        <pc:chgData name="Doug Tyson" userId="8cc5704abe1e0291" providerId="LiveId" clId="{BAB98723-7863-44B6-A00D-5E9957B3AA26}" dt="2017-10-29T14:22:00.499" v="1704" actId="2696"/>
        <pc:sldMkLst>
          <pc:docMk/>
          <pc:sldMk cId="685004392" sldId="279"/>
        </pc:sldMkLst>
      </pc:sldChg>
      <pc:sldChg chg="del modTransition">
        <pc:chgData name="Doug Tyson" userId="8cc5704abe1e0291" providerId="LiveId" clId="{BAB98723-7863-44B6-A00D-5E9957B3AA26}" dt="2017-10-29T14:22:00.525" v="1707" actId="2696"/>
        <pc:sldMkLst>
          <pc:docMk/>
          <pc:sldMk cId="2409013064" sldId="280"/>
        </pc:sldMkLst>
      </pc:sldChg>
      <pc:sldChg chg="del modTransition">
        <pc:chgData name="Doug Tyson" userId="8cc5704abe1e0291" providerId="LiveId" clId="{BAB98723-7863-44B6-A00D-5E9957B3AA26}" dt="2017-10-29T14:22:00.531" v="1708" actId="2696"/>
        <pc:sldMkLst>
          <pc:docMk/>
          <pc:sldMk cId="3232662692" sldId="281"/>
        </pc:sldMkLst>
      </pc:sldChg>
      <pc:sldChg chg="del modTransition">
        <pc:chgData name="Doug Tyson" userId="8cc5704abe1e0291" providerId="LiveId" clId="{BAB98723-7863-44B6-A00D-5E9957B3AA26}" dt="2017-10-29T14:22:00.537" v="1709" actId="2696"/>
        <pc:sldMkLst>
          <pc:docMk/>
          <pc:sldMk cId="2808444542" sldId="282"/>
        </pc:sldMkLst>
      </pc:sldChg>
      <pc:sldChg chg="del modTransition">
        <pc:chgData name="Doug Tyson" userId="8cc5704abe1e0291" providerId="LiveId" clId="{BAB98723-7863-44B6-A00D-5E9957B3AA26}" dt="2017-10-29T14:22:00.553" v="1711" actId="2696"/>
        <pc:sldMkLst>
          <pc:docMk/>
          <pc:sldMk cId="676140191" sldId="283"/>
        </pc:sldMkLst>
      </pc:sldChg>
      <pc:sldChg chg="del modTransition">
        <pc:chgData name="Doug Tyson" userId="8cc5704abe1e0291" providerId="LiveId" clId="{BAB98723-7863-44B6-A00D-5E9957B3AA26}" dt="2017-10-29T14:22:00.563" v="1712" actId="2696"/>
        <pc:sldMkLst>
          <pc:docMk/>
          <pc:sldMk cId="2590305348" sldId="284"/>
        </pc:sldMkLst>
      </pc:sldChg>
      <pc:sldChg chg="del modTransition">
        <pc:chgData name="Doug Tyson" userId="8cc5704abe1e0291" providerId="LiveId" clId="{BAB98723-7863-44B6-A00D-5E9957B3AA26}" dt="2017-10-29T14:22:00.576" v="1713" actId="2696"/>
        <pc:sldMkLst>
          <pc:docMk/>
          <pc:sldMk cId="3241685532" sldId="285"/>
        </pc:sldMkLst>
      </pc:sldChg>
      <pc:sldChg chg="del modTransition">
        <pc:chgData name="Doug Tyson" userId="8cc5704abe1e0291" providerId="LiveId" clId="{BAB98723-7863-44B6-A00D-5E9957B3AA26}" dt="2017-10-29T14:22:00.544" v="1710" actId="2696"/>
        <pc:sldMkLst>
          <pc:docMk/>
          <pc:sldMk cId="2335264986" sldId="286"/>
        </pc:sldMkLst>
      </pc:sldChg>
      <pc:sldChg chg="addSp delSp modSp add modTransition">
        <pc:chgData name="Doug Tyson" userId="8cc5704abe1e0291" providerId="LiveId" clId="{BAB98723-7863-44B6-A00D-5E9957B3AA26}" dt="2017-10-29T16:05:17.730" v="2639"/>
        <pc:sldMkLst>
          <pc:docMk/>
          <pc:sldMk cId="4292852646" sldId="287"/>
        </pc:sldMkLst>
        <pc:spChg chg="add del mod">
          <ac:chgData name="Doug Tyson" userId="8cc5704abe1e0291" providerId="LiveId" clId="{BAB98723-7863-44B6-A00D-5E9957B3AA26}" dt="2017-10-29T04:25:20.247" v="481" actId="478"/>
          <ac:spMkLst>
            <pc:docMk/>
            <pc:sldMk cId="4292852646" sldId="287"/>
            <ac:spMk id="6" creationId="{6511E3CE-D634-43FF-B314-D6DAAD557A23}"/>
          </ac:spMkLst>
        </pc:spChg>
        <pc:spChg chg="add del mod">
          <ac:chgData name="Doug Tyson" userId="8cc5704abe1e0291" providerId="LiveId" clId="{BAB98723-7863-44B6-A00D-5E9957B3AA26}" dt="2017-10-29T04:12:18.240" v="276" actId="478"/>
          <ac:spMkLst>
            <pc:docMk/>
            <pc:sldMk cId="4292852646" sldId="287"/>
            <ac:spMk id="13" creationId="{21AAC83D-7E88-4A7C-9CFB-E425C0BC3AEE}"/>
          </ac:spMkLst>
        </pc:spChg>
        <pc:spChg chg="del">
          <ac:chgData name="Doug Tyson" userId="8cc5704abe1e0291" providerId="LiveId" clId="{BAB98723-7863-44B6-A00D-5E9957B3AA26}" dt="2017-10-29T04:10:19.862" v="261" actId="478"/>
          <ac:spMkLst>
            <pc:docMk/>
            <pc:sldMk cId="4292852646" sldId="287"/>
            <ac:spMk id="15" creationId="{FDCA4085-43B7-45D6-8F84-945E28A7F0F2}"/>
          </ac:spMkLst>
        </pc:spChg>
        <pc:spChg chg="del">
          <ac:chgData name="Doug Tyson" userId="8cc5704abe1e0291" providerId="LiveId" clId="{BAB98723-7863-44B6-A00D-5E9957B3AA26}" dt="2017-10-29T04:10:17.085" v="257" actId="478"/>
          <ac:spMkLst>
            <pc:docMk/>
            <pc:sldMk cId="4292852646" sldId="287"/>
            <ac:spMk id="16" creationId="{1619B49B-F54B-4369-9554-73DB14D68787}"/>
          </ac:spMkLst>
        </pc:spChg>
        <pc:spChg chg="add del mod">
          <ac:chgData name="Doug Tyson" userId="8cc5704abe1e0291" providerId="LiveId" clId="{BAB98723-7863-44B6-A00D-5E9957B3AA26}" dt="2017-10-29T04:12:20.279" v="277" actId="478"/>
          <ac:spMkLst>
            <pc:docMk/>
            <pc:sldMk cId="4292852646" sldId="287"/>
            <ac:spMk id="17" creationId="{210754A7-DD03-47C3-B406-AD43381C79BA}"/>
          </ac:spMkLst>
        </pc:spChg>
        <pc:spChg chg="add del mod">
          <ac:chgData name="Doug Tyson" userId="8cc5704abe1e0291" providerId="LiveId" clId="{BAB98723-7863-44B6-A00D-5E9957B3AA26}" dt="2017-10-29T04:24:49.269" v="471" actId="478"/>
          <ac:spMkLst>
            <pc:docMk/>
            <pc:sldMk cId="4292852646" sldId="287"/>
            <ac:spMk id="19" creationId="{92340A9B-BF03-474D-8552-8F77B36A2A6C}"/>
          </ac:spMkLst>
        </pc:spChg>
        <pc:spChg chg="add del mod">
          <ac:chgData name="Doug Tyson" userId="8cc5704abe1e0291" providerId="LiveId" clId="{BAB98723-7863-44B6-A00D-5E9957B3AA26}" dt="2017-10-29T04:25:16.462" v="478" actId="478"/>
          <ac:spMkLst>
            <pc:docMk/>
            <pc:sldMk cId="4292852646" sldId="287"/>
            <ac:spMk id="23" creationId="{F85D82CD-0103-4305-94AB-A816E1258C04}"/>
          </ac:spMkLst>
        </pc:spChg>
        <pc:spChg chg="add del mod">
          <ac:chgData name="Doug Tyson" userId="8cc5704abe1e0291" providerId="LiveId" clId="{BAB98723-7863-44B6-A00D-5E9957B3AA26}" dt="2017-10-29T04:24:52.284" v="473" actId="478"/>
          <ac:spMkLst>
            <pc:docMk/>
            <pc:sldMk cId="4292852646" sldId="287"/>
            <ac:spMk id="25" creationId="{144BDE94-55D9-4E7B-940A-3B7E4140B235}"/>
          </ac:spMkLst>
        </pc:spChg>
        <pc:spChg chg="add del mod">
          <ac:chgData name="Doug Tyson" userId="8cc5704abe1e0291" providerId="LiveId" clId="{BAB98723-7863-44B6-A00D-5E9957B3AA26}" dt="2017-10-29T04:24:54.365" v="475" actId="478"/>
          <ac:spMkLst>
            <pc:docMk/>
            <pc:sldMk cId="4292852646" sldId="287"/>
            <ac:spMk id="32" creationId="{94684B09-93D3-4AC8-9C7F-1CE48409694C}"/>
          </ac:spMkLst>
        </pc:spChg>
        <pc:grpChg chg="del mod">
          <ac:chgData name="Doug Tyson" userId="8cc5704abe1e0291" providerId="LiveId" clId="{BAB98723-7863-44B6-A00D-5E9957B3AA26}" dt="2017-10-29T04:10:18.818" v="260" actId="478"/>
          <ac:grpSpMkLst>
            <pc:docMk/>
            <pc:sldMk cId="4292852646" sldId="287"/>
            <ac:grpSpMk id="22" creationId="{F81F24BE-FC73-44DF-8288-ACC3A0994028}"/>
          </ac:grpSpMkLst>
        </pc:grpChg>
        <pc:picChg chg="add del mod">
          <ac:chgData name="Doug Tyson" userId="8cc5704abe1e0291" providerId="LiveId" clId="{BAB98723-7863-44B6-A00D-5E9957B3AA26}" dt="2017-10-29T04:25:18.673" v="480" actId="478"/>
          <ac:picMkLst>
            <pc:docMk/>
            <pc:sldMk cId="4292852646" sldId="287"/>
            <ac:picMk id="3" creationId="{C90C7ECF-3E96-4ED9-9EE3-6EB44F56AD78}"/>
          </ac:picMkLst>
        </pc:picChg>
        <pc:picChg chg="del">
          <ac:chgData name="Doug Tyson" userId="8cc5704abe1e0291" providerId="LiveId" clId="{BAB98723-7863-44B6-A00D-5E9957B3AA26}" dt="2017-10-29T04:10:15.859" v="256" actId="478"/>
          <ac:picMkLst>
            <pc:docMk/>
            <pc:sldMk cId="4292852646" sldId="287"/>
            <ac:picMk id="4" creationId="{CA72A973-AE0B-4369-80A5-77E9A325C069}"/>
          </ac:picMkLst>
        </pc:picChg>
        <pc:picChg chg="add mod">
          <ac:chgData name="Doug Tyson" userId="8cc5704abe1e0291" providerId="LiveId" clId="{BAB98723-7863-44B6-A00D-5E9957B3AA26}" dt="2017-10-29T04:18:32.615" v="370" actId="1076"/>
          <ac:picMkLst>
            <pc:docMk/>
            <pc:sldMk cId="4292852646" sldId="287"/>
            <ac:picMk id="5" creationId="{72252D7D-A916-4066-9275-696C845FD294}"/>
          </ac:picMkLst>
        </pc:picChg>
        <pc:cxnChg chg="del">
          <ac:chgData name="Doug Tyson" userId="8cc5704abe1e0291" providerId="LiveId" clId="{BAB98723-7863-44B6-A00D-5E9957B3AA26}" dt="2017-10-29T04:10:17.804" v="258" actId="478"/>
          <ac:cxnSpMkLst>
            <pc:docMk/>
            <pc:sldMk cId="4292852646" sldId="287"/>
            <ac:cxnSpMk id="14" creationId="{5FD60313-6EA5-4C3F-B41B-9CC8EDD06F73}"/>
          </ac:cxnSpMkLst>
        </pc:cxnChg>
        <pc:cxnChg chg="mod">
          <ac:chgData name="Doug Tyson" userId="8cc5704abe1e0291" providerId="LiveId" clId="{BAB98723-7863-44B6-A00D-5E9957B3AA26}" dt="2017-10-29T04:10:18.818" v="260" actId="478"/>
          <ac:cxnSpMkLst>
            <pc:docMk/>
            <pc:sldMk cId="4292852646" sldId="287"/>
            <ac:cxnSpMk id="18" creationId="{FB7D3E86-7557-48C9-A0AC-1BA3EAC1C427}"/>
          </ac:cxnSpMkLst>
        </pc:cxnChg>
        <pc:cxnChg chg="add del mod">
          <ac:chgData name="Doug Tyson" userId="8cc5704abe1e0291" providerId="LiveId" clId="{BAB98723-7863-44B6-A00D-5E9957B3AA26}" dt="2017-10-29T04:25:15.281" v="477" actId="478"/>
          <ac:cxnSpMkLst>
            <pc:docMk/>
            <pc:sldMk cId="4292852646" sldId="287"/>
            <ac:cxnSpMk id="21" creationId="{83958C04-E31E-4FB4-B0E6-1E693BB21BA5}"/>
          </ac:cxnSpMkLst>
        </pc:cxnChg>
        <pc:cxnChg chg="add del mod">
          <ac:chgData name="Doug Tyson" userId="8cc5704abe1e0291" providerId="LiveId" clId="{BAB98723-7863-44B6-A00D-5E9957B3AA26}" dt="2017-10-29T04:24:50.906" v="472" actId="478"/>
          <ac:cxnSpMkLst>
            <pc:docMk/>
            <pc:sldMk cId="4292852646" sldId="287"/>
            <ac:cxnSpMk id="24" creationId="{616D6841-ADCC-4C7D-A409-072EB26FBD4E}"/>
          </ac:cxnSpMkLst>
        </pc:cxnChg>
        <pc:cxnChg chg="add del mod">
          <ac:chgData name="Doug Tyson" userId="8cc5704abe1e0291" providerId="LiveId" clId="{BAB98723-7863-44B6-A00D-5E9957B3AA26}" dt="2017-10-29T04:24:53.411" v="474" actId="478"/>
          <ac:cxnSpMkLst>
            <pc:docMk/>
            <pc:sldMk cId="4292852646" sldId="287"/>
            <ac:cxnSpMk id="31" creationId="{E5CDAC23-DF52-4379-A765-B781DD6E7878}"/>
          </ac:cxnSpMkLst>
        </pc:cxnChg>
      </pc:sldChg>
      <pc:sldChg chg="addSp delSp modSp add del">
        <pc:chgData name="Doug Tyson" userId="8cc5704abe1e0291" providerId="LiveId" clId="{BAB98723-7863-44B6-A00D-5E9957B3AA26}" dt="2017-10-29T04:21:16.188" v="440" actId="2696"/>
        <pc:sldMkLst>
          <pc:docMk/>
          <pc:sldMk cId="3960893178" sldId="288"/>
        </pc:sldMkLst>
        <pc:spChg chg="del">
          <ac:chgData name="Doug Tyson" userId="8cc5704abe1e0291" providerId="LiveId" clId="{BAB98723-7863-44B6-A00D-5E9957B3AA26}" dt="2017-10-29T04:17:22.786" v="364" actId="478"/>
          <ac:spMkLst>
            <pc:docMk/>
            <pc:sldMk cId="3960893178" sldId="288"/>
            <ac:spMk id="6" creationId="{6511E3CE-D634-43FF-B314-D6DAAD557A23}"/>
          </ac:spMkLst>
        </pc:spChg>
        <pc:spChg chg="del">
          <ac:chgData name="Doug Tyson" userId="8cc5704abe1e0291" providerId="LiveId" clId="{BAB98723-7863-44B6-A00D-5E9957B3AA26}" dt="2017-10-29T04:17:19.849" v="362" actId="478"/>
          <ac:spMkLst>
            <pc:docMk/>
            <pc:sldMk cId="3960893178" sldId="288"/>
            <ac:spMk id="23" creationId="{F85D82CD-0103-4305-94AB-A816E1258C04}"/>
          </ac:spMkLst>
        </pc:spChg>
        <pc:picChg chg="del">
          <ac:chgData name="Doug Tyson" userId="8cc5704abe1e0291" providerId="LiveId" clId="{BAB98723-7863-44B6-A00D-5E9957B3AA26}" dt="2017-10-29T04:17:21.247" v="363" actId="478"/>
          <ac:picMkLst>
            <pc:docMk/>
            <pc:sldMk cId="3960893178" sldId="288"/>
            <ac:picMk id="3" creationId="{C90C7ECF-3E96-4ED9-9EE3-6EB44F56AD78}"/>
          </ac:picMkLst>
        </pc:picChg>
        <pc:picChg chg="add mod">
          <ac:chgData name="Doug Tyson" userId="8cc5704abe1e0291" providerId="LiveId" clId="{BAB98723-7863-44B6-A00D-5E9957B3AA26}" dt="2017-10-29T04:18:11.384" v="367" actId="1076"/>
          <ac:picMkLst>
            <pc:docMk/>
            <pc:sldMk cId="3960893178" sldId="288"/>
            <ac:picMk id="4" creationId="{BCB0BF4D-D116-4DC5-8415-CEEB2807F022}"/>
          </ac:picMkLst>
        </pc:picChg>
        <pc:cxnChg chg="del">
          <ac:chgData name="Doug Tyson" userId="8cc5704abe1e0291" providerId="LiveId" clId="{BAB98723-7863-44B6-A00D-5E9957B3AA26}" dt="2017-10-29T04:17:18.947" v="361" actId="478"/>
          <ac:cxnSpMkLst>
            <pc:docMk/>
            <pc:sldMk cId="3960893178" sldId="288"/>
            <ac:cxnSpMk id="21" creationId="{83958C04-E31E-4FB4-B0E6-1E693BB21BA5}"/>
          </ac:cxnSpMkLst>
        </pc:cxnChg>
      </pc:sldChg>
      <pc:sldChg chg="addSp delSp modSp add modTransition">
        <pc:chgData name="Doug Tyson" userId="8cc5704abe1e0291" providerId="LiveId" clId="{BAB98723-7863-44B6-A00D-5E9957B3AA26}" dt="2017-10-29T16:05:17.730" v="2639"/>
        <pc:sldMkLst>
          <pc:docMk/>
          <pc:sldMk cId="2911756201" sldId="289"/>
        </pc:sldMkLst>
        <pc:spChg chg="mod">
          <ac:chgData name="Doug Tyson" userId="8cc5704abe1e0291" providerId="LiveId" clId="{BAB98723-7863-44B6-A00D-5E9957B3AA26}" dt="2017-10-29T04:27:51.094" v="517" actId="20577"/>
          <ac:spMkLst>
            <pc:docMk/>
            <pc:sldMk cId="2911756201" sldId="289"/>
            <ac:spMk id="2" creationId="{34C4CA79-D94F-40EC-BE10-929E53B8D27B}"/>
          </ac:spMkLst>
        </pc:spChg>
        <pc:spChg chg="add mod">
          <ac:chgData name="Doug Tyson" userId="8cc5704abe1e0291" providerId="LiveId" clId="{BAB98723-7863-44B6-A00D-5E9957B3AA26}" dt="2017-10-29T04:24:01.133" v="457" actId="20577"/>
          <ac:spMkLst>
            <pc:docMk/>
            <pc:sldMk cId="2911756201" sldId="289"/>
            <ac:spMk id="4" creationId="{232AF2F7-0532-494A-B3E0-CE954BAD9E38}"/>
          </ac:spMkLst>
        </pc:spChg>
        <pc:spChg chg="del">
          <ac:chgData name="Doug Tyson" userId="8cc5704abe1e0291" providerId="LiveId" clId="{BAB98723-7863-44B6-A00D-5E9957B3AA26}" dt="2017-10-29T04:19:02.721" v="378" actId="478"/>
          <ac:spMkLst>
            <pc:docMk/>
            <pc:sldMk cId="2911756201" sldId="289"/>
            <ac:spMk id="6" creationId="{6511E3CE-D634-43FF-B314-D6DAAD557A23}"/>
          </ac:spMkLst>
        </pc:spChg>
        <pc:spChg chg="add">
          <ac:chgData name="Doug Tyson" userId="8cc5704abe1e0291" providerId="LiveId" clId="{BAB98723-7863-44B6-A00D-5E9957B3AA26}" dt="2017-10-29T04:20:33.586" v="430"/>
          <ac:spMkLst>
            <pc:docMk/>
            <pc:sldMk cId="2911756201" sldId="289"/>
            <ac:spMk id="14" creationId="{6C2DCD3D-7CF3-4A21-9E99-223C926CA672}"/>
          </ac:spMkLst>
        </pc:spChg>
        <pc:picChg chg="add del">
          <ac:chgData name="Doug Tyson" userId="8cc5704abe1e0291" providerId="LiveId" clId="{BAB98723-7863-44B6-A00D-5E9957B3AA26}" dt="2017-10-29T04:19:06.863" v="382" actId="478"/>
          <ac:picMkLst>
            <pc:docMk/>
            <pc:sldMk cId="2911756201" sldId="289"/>
            <ac:picMk id="3" creationId="{C90C7ECF-3E96-4ED9-9EE3-6EB44F56AD78}"/>
          </ac:picMkLst>
        </pc:picChg>
        <pc:cxnChg chg="add del">
          <ac:chgData name="Doug Tyson" userId="8cc5704abe1e0291" providerId="LiveId" clId="{BAB98723-7863-44B6-A00D-5E9957B3AA26}" dt="2017-10-29T04:19:06.630" v="381" actId="478"/>
          <ac:cxnSpMkLst>
            <pc:docMk/>
            <pc:sldMk cId="2911756201" sldId="289"/>
            <ac:cxnSpMk id="21" creationId="{83958C04-E31E-4FB4-B0E6-1E693BB21BA5}"/>
          </ac:cxnSpMkLst>
        </pc:cxnChg>
      </pc:sldChg>
      <pc:sldChg chg="addSp delSp modSp add modTransition">
        <pc:chgData name="Doug Tyson" userId="8cc5704abe1e0291" providerId="LiveId" clId="{BAB98723-7863-44B6-A00D-5E9957B3AA26}" dt="2017-10-29T16:05:17.730" v="2639"/>
        <pc:sldMkLst>
          <pc:docMk/>
          <pc:sldMk cId="2610672492" sldId="290"/>
        </pc:sldMkLst>
        <pc:spChg chg="mod">
          <ac:chgData name="Doug Tyson" userId="8cc5704abe1e0291" providerId="LiveId" clId="{BAB98723-7863-44B6-A00D-5E9957B3AA26}" dt="2017-10-29T04:28:02.196" v="521"/>
          <ac:spMkLst>
            <pc:docMk/>
            <pc:sldMk cId="2610672492" sldId="290"/>
            <ac:spMk id="2" creationId="{34C4CA79-D94F-40EC-BE10-929E53B8D27B}"/>
          </ac:spMkLst>
        </pc:spChg>
        <pc:spChg chg="del">
          <ac:chgData name="Doug Tyson" userId="8cc5704abe1e0291" providerId="LiveId" clId="{BAB98723-7863-44B6-A00D-5E9957B3AA26}" dt="2017-10-29T04:20:49.917" v="432" actId="478"/>
          <ac:spMkLst>
            <pc:docMk/>
            <pc:sldMk cId="2610672492" sldId="290"/>
            <ac:spMk id="14" creationId="{6C2DCD3D-7CF3-4A21-9E99-223C926CA672}"/>
          </ac:spMkLst>
        </pc:spChg>
        <pc:spChg chg="del">
          <ac:chgData name="Doug Tyson" userId="8cc5704abe1e0291" providerId="LiveId" clId="{BAB98723-7863-44B6-A00D-5E9957B3AA26}" dt="2017-10-29T04:21:29.249" v="447" actId="478"/>
          <ac:spMkLst>
            <pc:docMk/>
            <pc:sldMk cId="2610672492" sldId="290"/>
            <ac:spMk id="19" creationId="{92340A9B-BF03-474D-8552-8F77B36A2A6C}"/>
          </ac:spMkLst>
        </pc:spChg>
        <pc:spChg chg="del">
          <ac:chgData name="Doug Tyson" userId="8cc5704abe1e0291" providerId="LiveId" clId="{BAB98723-7863-44B6-A00D-5E9957B3AA26}" dt="2017-10-29T04:20:52.917" v="435" actId="478"/>
          <ac:spMkLst>
            <pc:docMk/>
            <pc:sldMk cId="2610672492" sldId="290"/>
            <ac:spMk id="23" creationId="{F85D82CD-0103-4305-94AB-A816E1258C04}"/>
          </ac:spMkLst>
        </pc:spChg>
        <pc:spChg chg="del">
          <ac:chgData name="Doug Tyson" userId="8cc5704abe1e0291" providerId="LiveId" clId="{BAB98723-7863-44B6-A00D-5E9957B3AA26}" dt="2017-10-29T04:21:27.449" v="445" actId="478"/>
          <ac:spMkLst>
            <pc:docMk/>
            <pc:sldMk cId="2610672492" sldId="290"/>
            <ac:spMk id="25" creationId="{144BDE94-55D9-4E7B-940A-3B7E4140B235}"/>
          </ac:spMkLst>
        </pc:spChg>
        <pc:spChg chg="del">
          <ac:chgData name="Doug Tyson" userId="8cc5704abe1e0291" providerId="LiveId" clId="{BAB98723-7863-44B6-A00D-5E9957B3AA26}" dt="2017-10-29T04:21:25.577" v="444" actId="478"/>
          <ac:spMkLst>
            <pc:docMk/>
            <pc:sldMk cId="2610672492" sldId="290"/>
            <ac:spMk id="32" creationId="{94684B09-93D3-4AC8-9C7F-1CE48409694C}"/>
          </ac:spMkLst>
        </pc:spChg>
        <pc:picChg chg="del">
          <ac:chgData name="Doug Tyson" userId="8cc5704abe1e0291" providerId="LiveId" clId="{BAB98723-7863-44B6-A00D-5E9957B3AA26}" dt="2017-10-29T04:20:50.799" v="433" actId="478"/>
          <ac:picMkLst>
            <pc:docMk/>
            <pc:sldMk cId="2610672492" sldId="290"/>
            <ac:picMk id="3" creationId="{C90C7ECF-3E96-4ED9-9EE3-6EB44F56AD78}"/>
          </ac:picMkLst>
        </pc:picChg>
        <pc:picChg chg="del">
          <ac:chgData name="Doug Tyson" userId="8cc5704abe1e0291" providerId="LiveId" clId="{BAB98723-7863-44B6-A00D-5E9957B3AA26}" dt="2017-10-29T04:21:23.767" v="442" actId="478"/>
          <ac:picMkLst>
            <pc:docMk/>
            <pc:sldMk cId="2610672492" sldId="290"/>
            <ac:picMk id="5" creationId="{72252D7D-A916-4066-9275-696C845FD294}"/>
          </ac:picMkLst>
        </pc:picChg>
        <pc:picChg chg="add del mod">
          <ac:chgData name="Doug Tyson" userId="8cc5704abe1e0291" providerId="LiveId" clId="{BAB98723-7863-44B6-A00D-5E9957B3AA26}" dt="2017-10-29T04:22:01.785" v="451" actId="478"/>
          <ac:picMkLst>
            <pc:docMk/>
            <pc:sldMk cId="2610672492" sldId="290"/>
            <ac:picMk id="6" creationId="{90978291-D12F-4CEF-9C05-34BEA9C7BA80}"/>
          </ac:picMkLst>
        </pc:picChg>
        <pc:picChg chg="add mod">
          <ac:chgData name="Doug Tyson" userId="8cc5704abe1e0291" providerId="LiveId" clId="{BAB98723-7863-44B6-A00D-5E9957B3AA26}" dt="2017-10-29T04:22:53.021" v="455" actId="1076"/>
          <ac:picMkLst>
            <pc:docMk/>
            <pc:sldMk cId="2610672492" sldId="290"/>
            <ac:picMk id="7" creationId="{CDBE7C57-EF67-4163-9B7E-79B880FEE4B2}"/>
          </ac:picMkLst>
        </pc:picChg>
        <pc:picChg chg="add mod">
          <ac:chgData name="Doug Tyson" userId="8cc5704abe1e0291" providerId="LiveId" clId="{BAB98723-7863-44B6-A00D-5E9957B3AA26}" dt="2017-10-29T04:21:02.686" v="437" actId="1076"/>
          <ac:picMkLst>
            <pc:docMk/>
            <pc:sldMk cId="2610672492" sldId="290"/>
            <ac:picMk id="15" creationId="{E478CF17-E633-480D-87D6-402A1CB6B0D2}"/>
          </ac:picMkLst>
        </pc:picChg>
        <pc:cxnChg chg="del">
          <ac:chgData name="Doug Tyson" userId="8cc5704abe1e0291" providerId="LiveId" clId="{BAB98723-7863-44B6-A00D-5E9957B3AA26}" dt="2017-10-29T04:20:52.027" v="434" actId="478"/>
          <ac:cxnSpMkLst>
            <pc:docMk/>
            <pc:sldMk cId="2610672492" sldId="290"/>
            <ac:cxnSpMk id="21" creationId="{83958C04-E31E-4FB4-B0E6-1E693BB21BA5}"/>
          </ac:cxnSpMkLst>
        </pc:cxnChg>
        <pc:cxnChg chg="del">
          <ac:chgData name="Doug Tyson" userId="8cc5704abe1e0291" providerId="LiveId" clId="{BAB98723-7863-44B6-A00D-5E9957B3AA26}" dt="2017-10-29T04:21:24.781" v="443" actId="478"/>
          <ac:cxnSpMkLst>
            <pc:docMk/>
            <pc:sldMk cId="2610672492" sldId="290"/>
            <ac:cxnSpMk id="24" creationId="{616D6841-ADCC-4C7D-A409-072EB26FBD4E}"/>
          </ac:cxnSpMkLst>
        </pc:cxnChg>
        <pc:cxnChg chg="del mod">
          <ac:chgData name="Doug Tyson" userId="8cc5704abe1e0291" providerId="LiveId" clId="{BAB98723-7863-44B6-A00D-5E9957B3AA26}" dt="2017-10-29T04:21:28.757" v="446" actId="478"/>
          <ac:cxnSpMkLst>
            <pc:docMk/>
            <pc:sldMk cId="2610672492" sldId="290"/>
            <ac:cxnSpMk id="31" creationId="{E5CDAC23-DF52-4379-A765-B781DD6E7878}"/>
          </ac:cxnSpMkLst>
        </pc:cxnChg>
      </pc:sldChg>
      <pc:sldChg chg="modSp add ord modTransition">
        <pc:chgData name="Doug Tyson" userId="8cc5704abe1e0291" providerId="LiveId" clId="{BAB98723-7863-44B6-A00D-5E9957B3AA26}" dt="2017-10-29T16:05:17.730" v="2639"/>
        <pc:sldMkLst>
          <pc:docMk/>
          <pc:sldMk cId="3610191299" sldId="291"/>
        </pc:sldMkLst>
        <pc:spChg chg="mod">
          <ac:chgData name="Doug Tyson" userId="8cc5704abe1e0291" providerId="LiveId" clId="{BAB98723-7863-44B6-A00D-5E9957B3AA26}" dt="2017-10-29T04:27:57.766" v="518"/>
          <ac:spMkLst>
            <pc:docMk/>
            <pc:sldMk cId="3610191299" sldId="291"/>
            <ac:spMk id="2" creationId="{34C4CA79-D94F-40EC-BE10-929E53B8D27B}"/>
          </ac:spMkLst>
        </pc:spChg>
        <pc:spChg chg="mod">
          <ac:chgData name="Doug Tyson" userId="8cc5704abe1e0291" providerId="LiveId" clId="{BAB98723-7863-44B6-A00D-5E9957B3AA26}" dt="2017-10-29T04:21:09.576" v="439" actId="20577"/>
          <ac:spMkLst>
            <pc:docMk/>
            <pc:sldMk cId="3610191299" sldId="291"/>
            <ac:spMk id="4" creationId="{232AF2F7-0532-494A-B3E0-CE954BAD9E38}"/>
          </ac:spMkLst>
        </pc:spChg>
      </pc:sldChg>
      <pc:sldChg chg="modSp add modTransition">
        <pc:chgData name="Doug Tyson" userId="8cc5704abe1e0291" providerId="LiveId" clId="{BAB98723-7863-44B6-A00D-5E9957B3AA26}" dt="2017-10-29T16:05:17.730" v="2639"/>
        <pc:sldMkLst>
          <pc:docMk/>
          <pc:sldMk cId="322332075" sldId="292"/>
        </pc:sldMkLst>
        <pc:spChg chg="mod">
          <ac:chgData name="Doug Tyson" userId="8cc5704abe1e0291" providerId="LiveId" clId="{BAB98723-7863-44B6-A00D-5E9957B3AA26}" dt="2017-10-29T04:25:47.185" v="505" actId="122"/>
          <ac:spMkLst>
            <pc:docMk/>
            <pc:sldMk cId="322332075" sldId="292"/>
            <ac:spMk id="15" creationId="{FDCA4085-43B7-45D6-8F84-945E28A7F0F2}"/>
          </ac:spMkLst>
        </pc:spChg>
        <pc:spChg chg="mod">
          <ac:chgData name="Doug Tyson" userId="8cc5704abe1e0291" providerId="LiveId" clId="{BAB98723-7863-44B6-A00D-5E9957B3AA26}" dt="2017-10-29T04:25:44.664" v="504" actId="122"/>
          <ac:spMkLst>
            <pc:docMk/>
            <pc:sldMk cId="322332075" sldId="292"/>
            <ac:spMk id="20" creationId="{EEF3F283-0B4C-41D3-9ED1-795CD5D77027}"/>
          </ac:spMkLst>
        </pc:spChg>
        <pc:cxnChg chg="mod">
          <ac:chgData name="Doug Tyson" userId="8cc5704abe1e0291" providerId="LiveId" clId="{BAB98723-7863-44B6-A00D-5E9957B3AA26}" dt="2017-10-29T04:25:41.350" v="503" actId="14100"/>
          <ac:cxnSpMkLst>
            <pc:docMk/>
            <pc:sldMk cId="322332075" sldId="292"/>
            <ac:cxnSpMk id="18" creationId="{FB7D3E86-7557-48C9-A0AC-1BA3EAC1C427}"/>
          </ac:cxnSpMkLst>
        </pc:cxnChg>
      </pc:sldChg>
      <pc:sldChg chg="add modTransition">
        <pc:chgData name="Doug Tyson" userId="8cc5704abe1e0291" providerId="LiveId" clId="{BAB98723-7863-44B6-A00D-5E9957B3AA26}" dt="2017-10-29T16:05:17.730" v="2639"/>
        <pc:sldMkLst>
          <pc:docMk/>
          <pc:sldMk cId="3056715733" sldId="293"/>
        </pc:sldMkLst>
      </pc:sldChg>
      <pc:sldChg chg="delSp modSp add del">
        <pc:chgData name="Doug Tyson" userId="8cc5704abe1e0291" providerId="LiveId" clId="{BAB98723-7863-44B6-A00D-5E9957B3AA26}" dt="2017-10-29T04:26:16.573" v="507" actId="2696"/>
        <pc:sldMkLst>
          <pc:docMk/>
          <pc:sldMk cId="3503929162" sldId="294"/>
        </pc:sldMkLst>
        <pc:spChg chg="del">
          <ac:chgData name="Doug Tyson" userId="8cc5704abe1e0291" providerId="LiveId" clId="{BAB98723-7863-44B6-A00D-5E9957B3AA26}" dt="2017-10-29T04:24:33.676" v="462" actId="478"/>
          <ac:spMkLst>
            <pc:docMk/>
            <pc:sldMk cId="3503929162" sldId="294"/>
            <ac:spMk id="6" creationId="{6511E3CE-D634-43FF-B314-D6DAAD557A23}"/>
          </ac:spMkLst>
        </pc:spChg>
        <pc:spChg chg="del">
          <ac:chgData name="Doug Tyson" userId="8cc5704abe1e0291" providerId="LiveId" clId="{BAB98723-7863-44B6-A00D-5E9957B3AA26}" dt="2017-10-29T04:24:44.445" v="470" actId="478"/>
          <ac:spMkLst>
            <pc:docMk/>
            <pc:sldMk cId="3503929162" sldId="294"/>
            <ac:spMk id="19" creationId="{92340A9B-BF03-474D-8552-8F77B36A2A6C}"/>
          </ac:spMkLst>
        </pc:spChg>
        <pc:spChg chg="del">
          <ac:chgData name="Doug Tyson" userId="8cc5704abe1e0291" providerId="LiveId" clId="{BAB98723-7863-44B6-A00D-5E9957B3AA26}" dt="2017-10-29T04:24:38.997" v="464" actId="478"/>
          <ac:spMkLst>
            <pc:docMk/>
            <pc:sldMk cId="3503929162" sldId="294"/>
            <ac:spMk id="23" creationId="{F85D82CD-0103-4305-94AB-A816E1258C04}"/>
          </ac:spMkLst>
        </pc:spChg>
        <pc:spChg chg="del mod">
          <ac:chgData name="Doug Tyson" userId="8cc5704abe1e0291" providerId="LiveId" clId="{BAB98723-7863-44B6-A00D-5E9957B3AA26}" dt="2017-10-29T04:24:42.230" v="467" actId="478"/>
          <ac:spMkLst>
            <pc:docMk/>
            <pc:sldMk cId="3503929162" sldId="294"/>
            <ac:spMk id="25" creationId="{144BDE94-55D9-4E7B-940A-3B7E4140B235}"/>
          </ac:spMkLst>
        </pc:spChg>
        <pc:spChg chg="del">
          <ac:chgData name="Doug Tyson" userId="8cc5704abe1e0291" providerId="LiveId" clId="{BAB98723-7863-44B6-A00D-5E9957B3AA26}" dt="2017-10-29T04:24:43.132" v="468" actId="478"/>
          <ac:spMkLst>
            <pc:docMk/>
            <pc:sldMk cId="3503929162" sldId="294"/>
            <ac:spMk id="32" creationId="{94684B09-93D3-4AC8-9C7F-1CE48409694C}"/>
          </ac:spMkLst>
        </pc:spChg>
        <pc:cxnChg chg="del">
          <ac:chgData name="Doug Tyson" userId="8cc5704abe1e0291" providerId="LiveId" clId="{BAB98723-7863-44B6-A00D-5E9957B3AA26}" dt="2017-10-29T04:24:38.190" v="463" actId="478"/>
          <ac:cxnSpMkLst>
            <pc:docMk/>
            <pc:sldMk cId="3503929162" sldId="294"/>
            <ac:cxnSpMk id="21" creationId="{83958C04-E31E-4FB4-B0E6-1E693BB21BA5}"/>
          </ac:cxnSpMkLst>
        </pc:cxnChg>
        <pc:cxnChg chg="del">
          <ac:chgData name="Doug Tyson" userId="8cc5704abe1e0291" providerId="LiveId" clId="{BAB98723-7863-44B6-A00D-5E9957B3AA26}" dt="2017-10-29T04:24:41.424" v="466" actId="478"/>
          <ac:cxnSpMkLst>
            <pc:docMk/>
            <pc:sldMk cId="3503929162" sldId="294"/>
            <ac:cxnSpMk id="24" creationId="{616D6841-ADCC-4C7D-A409-072EB26FBD4E}"/>
          </ac:cxnSpMkLst>
        </pc:cxnChg>
        <pc:cxnChg chg="del mod">
          <ac:chgData name="Doug Tyson" userId="8cc5704abe1e0291" providerId="LiveId" clId="{BAB98723-7863-44B6-A00D-5E9957B3AA26}" dt="2017-10-29T04:24:43.832" v="469" actId="478"/>
          <ac:cxnSpMkLst>
            <pc:docMk/>
            <pc:sldMk cId="3503929162" sldId="294"/>
            <ac:cxnSpMk id="31" creationId="{E5CDAC23-DF52-4379-A765-B781DD6E7878}"/>
          </ac:cxnSpMkLst>
        </pc:cxnChg>
      </pc:sldChg>
      <pc:sldChg chg="add modTransition">
        <pc:chgData name="Doug Tyson" userId="8cc5704abe1e0291" providerId="LiveId" clId="{BAB98723-7863-44B6-A00D-5E9957B3AA26}" dt="2017-10-29T16:05:17.730" v="2639"/>
        <pc:sldMkLst>
          <pc:docMk/>
          <pc:sldMk cId="3010316831" sldId="295"/>
        </pc:sldMkLst>
      </pc:sldChg>
      <pc:sldChg chg="delSp modSp add modTransition delAnim">
        <pc:chgData name="Doug Tyson" userId="8cc5704abe1e0291" providerId="LiveId" clId="{BAB98723-7863-44B6-A00D-5E9957B3AA26}" dt="2017-10-29T16:05:17.730" v="2639"/>
        <pc:sldMkLst>
          <pc:docMk/>
          <pc:sldMk cId="4149014552" sldId="296"/>
        </pc:sldMkLst>
        <pc:spChg chg="mod">
          <ac:chgData name="Doug Tyson" userId="8cc5704abe1e0291" providerId="LiveId" clId="{BAB98723-7863-44B6-A00D-5E9957B3AA26}" dt="2017-10-29T04:35:01.119" v="586" actId="6549"/>
          <ac:spMkLst>
            <pc:docMk/>
            <pc:sldMk cId="4149014552" sldId="296"/>
            <ac:spMk id="3" creationId="{9DA2A228-68B6-4973-B499-57FBD715A3C6}"/>
          </ac:spMkLst>
        </pc:spChg>
        <pc:spChg chg="del">
          <ac:chgData name="Doug Tyson" userId="8cc5704abe1e0291" providerId="LiveId" clId="{BAB98723-7863-44B6-A00D-5E9957B3AA26}" dt="2017-10-29T04:34:59.515" v="585" actId="478"/>
          <ac:spMkLst>
            <pc:docMk/>
            <pc:sldMk cId="4149014552" sldId="296"/>
            <ac:spMk id="12" creationId="{7767338A-A3B9-432F-BD38-22BCC2473105}"/>
          </ac:spMkLst>
        </pc:spChg>
      </pc:sldChg>
      <pc:sldChg chg="delSp modSp add del modTransition delAnim">
        <pc:chgData name="Doug Tyson" userId="8cc5704abe1e0291" providerId="LiveId" clId="{BAB98723-7863-44B6-A00D-5E9957B3AA26}" dt="2017-10-29T16:27:57.926" v="2886" actId="2696"/>
        <pc:sldMkLst>
          <pc:docMk/>
          <pc:sldMk cId="2544397686" sldId="297"/>
        </pc:sldMkLst>
        <pc:spChg chg="mod">
          <ac:chgData name="Doug Tyson" userId="8cc5704abe1e0291" providerId="LiveId" clId="{BAB98723-7863-44B6-A00D-5E9957B3AA26}" dt="2017-10-29T16:23:26.640" v="2817" actId="14100"/>
          <ac:spMkLst>
            <pc:docMk/>
            <pc:sldMk cId="2544397686" sldId="297"/>
            <ac:spMk id="3" creationId="{9DA2A228-68B6-4973-B499-57FBD715A3C6}"/>
          </ac:spMkLst>
        </pc:spChg>
        <pc:spChg chg="del">
          <ac:chgData name="Doug Tyson" userId="8cc5704abe1e0291" providerId="LiveId" clId="{BAB98723-7863-44B6-A00D-5E9957B3AA26}" dt="2017-10-29T04:34:53.211" v="584" actId="478"/>
          <ac:spMkLst>
            <pc:docMk/>
            <pc:sldMk cId="2544397686" sldId="297"/>
            <ac:spMk id="12" creationId="{7767338A-A3B9-432F-BD38-22BCC2473105}"/>
          </ac:spMkLst>
        </pc:spChg>
      </pc:sldChg>
      <pc:sldChg chg="addSp delSp modSp add modTransition modAnim">
        <pc:chgData name="Doug Tyson" userId="8cc5704abe1e0291" providerId="LiveId" clId="{BAB98723-7863-44B6-A00D-5E9957B3AA26}" dt="2017-10-29T16:27:51.558" v="2885" actId="1076"/>
        <pc:sldMkLst>
          <pc:docMk/>
          <pc:sldMk cId="1247066556" sldId="298"/>
        </pc:sldMkLst>
        <pc:spChg chg="mod">
          <ac:chgData name="Doug Tyson" userId="8cc5704abe1e0291" providerId="LiveId" clId="{BAB98723-7863-44B6-A00D-5E9957B3AA26}" dt="2017-10-29T16:23:43.585" v="2819" actId="14100"/>
          <ac:spMkLst>
            <pc:docMk/>
            <pc:sldMk cId="1247066556" sldId="298"/>
            <ac:spMk id="3" creationId="{9DA2A228-68B6-4973-B499-57FBD715A3C6}"/>
          </ac:spMkLst>
        </pc:spChg>
        <pc:spChg chg="add mod">
          <ac:chgData name="Doug Tyson" userId="8cc5704abe1e0291" providerId="LiveId" clId="{BAB98723-7863-44B6-A00D-5E9957B3AA26}" dt="2017-10-29T16:27:48.751" v="2884" actId="1076"/>
          <ac:spMkLst>
            <pc:docMk/>
            <pc:sldMk cId="1247066556" sldId="298"/>
            <ac:spMk id="6" creationId="{6B0A56DD-593F-495F-866B-630288E317F1}"/>
          </ac:spMkLst>
        </pc:spChg>
        <pc:spChg chg="add del mod">
          <ac:chgData name="Doug Tyson" userId="8cc5704abe1e0291" providerId="LiveId" clId="{BAB98723-7863-44B6-A00D-5E9957B3AA26}" dt="2017-10-29T16:25:58.729" v="2848" actId="478"/>
          <ac:spMkLst>
            <pc:docMk/>
            <pc:sldMk cId="1247066556" sldId="298"/>
            <ac:spMk id="12" creationId="{7767338A-A3B9-432F-BD38-22BCC2473105}"/>
          </ac:spMkLst>
        </pc:spChg>
        <pc:picChg chg="add mod">
          <ac:chgData name="Doug Tyson" userId="8cc5704abe1e0291" providerId="LiveId" clId="{BAB98723-7863-44B6-A00D-5E9957B3AA26}" dt="2017-10-29T16:27:51.558" v="2885" actId="1076"/>
          <ac:picMkLst>
            <pc:docMk/>
            <pc:sldMk cId="1247066556" sldId="298"/>
            <ac:picMk id="7" creationId="{CDB4F9A7-8537-4BD0-929D-6071977FBE21}"/>
          </ac:picMkLst>
        </pc:picChg>
      </pc:sldChg>
      <pc:sldChg chg="addSp delSp modSp add del addAnim delAnim modAnim">
        <pc:chgData name="Doug Tyson" userId="8cc5704abe1e0291" providerId="LiveId" clId="{BAB98723-7863-44B6-A00D-5E9957B3AA26}" dt="2017-10-29T13:28:55.693" v="704" actId="2696"/>
        <pc:sldMkLst>
          <pc:docMk/>
          <pc:sldMk cId="65244428" sldId="299"/>
        </pc:sldMkLst>
        <pc:spChg chg="add del mod">
          <ac:chgData name="Doug Tyson" userId="8cc5704abe1e0291" providerId="LiveId" clId="{BAB98723-7863-44B6-A00D-5E9957B3AA26}" dt="2017-10-29T13:27:49.216" v="690" actId="1076"/>
          <ac:spMkLst>
            <pc:docMk/>
            <pc:sldMk cId="65244428" sldId="299"/>
            <ac:spMk id="13" creationId="{C773F928-004B-4ED1-AA01-33C21C041B0E}"/>
          </ac:spMkLst>
        </pc:spChg>
        <pc:picChg chg="add del mod">
          <ac:chgData name="Doug Tyson" userId="8cc5704abe1e0291" providerId="LiveId" clId="{BAB98723-7863-44B6-A00D-5E9957B3AA26}" dt="2017-10-29T13:28:46.255" v="702" actId="478"/>
          <ac:picMkLst>
            <pc:docMk/>
            <pc:sldMk cId="65244428" sldId="299"/>
            <ac:picMk id="4" creationId="{01F69103-2B1B-499F-880E-B90E3C6286FB}"/>
          </ac:picMkLst>
        </pc:picChg>
        <pc:picChg chg="mod">
          <ac:chgData name="Doug Tyson" userId="8cc5704abe1e0291" providerId="LiveId" clId="{BAB98723-7863-44B6-A00D-5E9957B3AA26}" dt="2017-10-29T13:27:41.565" v="687" actId="1076"/>
          <ac:picMkLst>
            <pc:docMk/>
            <pc:sldMk cId="65244428" sldId="299"/>
            <ac:picMk id="11" creationId="{25A10540-95A0-4CCB-B901-AC4E6C6EF419}"/>
          </ac:picMkLst>
        </pc:picChg>
        <pc:cxnChg chg="mod ord">
          <ac:chgData name="Doug Tyson" userId="8cc5704abe1e0291" providerId="LiveId" clId="{BAB98723-7863-44B6-A00D-5E9957B3AA26}" dt="2017-10-29T13:27:44.599" v="689" actId="1076"/>
          <ac:cxnSpMkLst>
            <pc:docMk/>
            <pc:sldMk cId="65244428" sldId="299"/>
            <ac:cxnSpMk id="7" creationId="{DB563F78-57C3-430C-B136-F81FE2375F56}"/>
          </ac:cxnSpMkLst>
        </pc:cxnChg>
      </pc:sldChg>
      <pc:sldChg chg="delSp modSp add del ord">
        <pc:chgData name="Doug Tyson" userId="8cc5704abe1e0291" providerId="LiveId" clId="{BAB98723-7863-44B6-A00D-5E9957B3AA26}" dt="2017-10-29T13:29:09.133" v="706" actId="2696"/>
        <pc:sldMkLst>
          <pc:docMk/>
          <pc:sldMk cId="1169292093" sldId="300"/>
        </pc:sldMkLst>
        <pc:spChg chg="mod">
          <ac:chgData name="Doug Tyson" userId="8cc5704abe1e0291" providerId="LiveId" clId="{BAB98723-7863-44B6-A00D-5E9957B3AA26}" dt="2017-10-29T04:41:49.784" v="673" actId="13822"/>
          <ac:spMkLst>
            <pc:docMk/>
            <pc:sldMk cId="1169292093" sldId="300"/>
            <ac:spMk id="13" creationId="{C773F928-004B-4ED1-AA01-33C21C041B0E}"/>
          </ac:spMkLst>
        </pc:spChg>
        <pc:picChg chg="del">
          <ac:chgData name="Doug Tyson" userId="8cc5704abe1e0291" providerId="LiveId" clId="{BAB98723-7863-44B6-A00D-5E9957B3AA26}" dt="2017-10-29T04:41:22.090" v="670" actId="478"/>
          <ac:picMkLst>
            <pc:docMk/>
            <pc:sldMk cId="1169292093" sldId="300"/>
            <ac:picMk id="11" creationId="{25A10540-95A0-4CCB-B901-AC4E6C6EF419}"/>
          </ac:picMkLst>
        </pc:picChg>
        <pc:cxnChg chg="del">
          <ac:chgData name="Doug Tyson" userId="8cc5704abe1e0291" providerId="LiveId" clId="{BAB98723-7863-44B6-A00D-5E9957B3AA26}" dt="2017-10-29T04:41:23.128" v="671" actId="478"/>
          <ac:cxnSpMkLst>
            <pc:docMk/>
            <pc:sldMk cId="1169292093" sldId="300"/>
            <ac:cxnSpMk id="7" creationId="{DB563F78-57C3-430C-B136-F81FE2375F56}"/>
          </ac:cxnSpMkLst>
        </pc:cxnChg>
      </pc:sldChg>
      <pc:sldChg chg="addSp delSp modSp add modTransition">
        <pc:chgData name="Doug Tyson" userId="8cc5704abe1e0291" providerId="LiveId" clId="{BAB98723-7863-44B6-A00D-5E9957B3AA26}" dt="2017-10-29T16:28:34.653" v="2887" actId="14861"/>
        <pc:sldMkLst>
          <pc:docMk/>
          <pc:sldMk cId="1012923175" sldId="301"/>
        </pc:sldMkLst>
        <pc:spChg chg="mod">
          <ac:chgData name="Doug Tyson" userId="8cc5704abe1e0291" providerId="LiveId" clId="{BAB98723-7863-44B6-A00D-5E9957B3AA26}" dt="2017-10-29T16:28:34.653" v="2887" actId="14861"/>
          <ac:spMkLst>
            <pc:docMk/>
            <pc:sldMk cId="1012923175" sldId="301"/>
            <ac:spMk id="13" creationId="{C773F928-004B-4ED1-AA01-33C21C041B0E}"/>
          </ac:spMkLst>
        </pc:spChg>
        <pc:picChg chg="del mod">
          <ac:chgData name="Doug Tyson" userId="8cc5704abe1e0291" providerId="LiveId" clId="{BAB98723-7863-44B6-A00D-5E9957B3AA26}" dt="2017-10-29T13:29:13.806" v="710" actId="478"/>
          <ac:picMkLst>
            <pc:docMk/>
            <pc:sldMk cId="1012923175" sldId="301"/>
            <ac:picMk id="4" creationId="{01F69103-2B1B-499F-880E-B90E3C6286FB}"/>
          </ac:picMkLst>
        </pc:picChg>
        <pc:picChg chg="del mod">
          <ac:chgData name="Doug Tyson" userId="8cc5704abe1e0291" providerId="LiveId" clId="{BAB98723-7863-44B6-A00D-5E9957B3AA26}" dt="2017-10-29T13:29:12.047" v="708" actId="478"/>
          <ac:picMkLst>
            <pc:docMk/>
            <pc:sldMk cId="1012923175" sldId="301"/>
            <ac:picMk id="11" creationId="{25A10540-95A0-4CCB-B901-AC4E6C6EF419}"/>
          </ac:picMkLst>
        </pc:picChg>
        <pc:cxnChg chg="del mod">
          <ac:chgData name="Doug Tyson" userId="8cc5704abe1e0291" providerId="LiveId" clId="{BAB98723-7863-44B6-A00D-5E9957B3AA26}" dt="2017-10-29T13:29:11.252" v="707" actId="478"/>
          <ac:cxnSpMkLst>
            <pc:docMk/>
            <pc:sldMk cId="1012923175" sldId="301"/>
            <ac:cxnSpMk id="7" creationId="{DB563F78-57C3-430C-B136-F81FE2375F56}"/>
          </ac:cxnSpMkLst>
        </pc:cxnChg>
        <pc:cxnChg chg="add del mod">
          <ac:chgData name="Doug Tyson" userId="8cc5704abe1e0291" providerId="LiveId" clId="{BAB98723-7863-44B6-A00D-5E9957B3AA26}" dt="2017-10-29T13:29:12.944" v="709" actId="478"/>
          <ac:cxnSpMkLst>
            <pc:docMk/>
            <pc:sldMk cId="1012923175" sldId="301"/>
            <ac:cxnSpMk id="10" creationId="{6F3D87E8-424E-48B1-9238-FBC04D39EDBA}"/>
          </ac:cxnSpMkLst>
        </pc:cxnChg>
      </pc:sldChg>
      <pc:sldChg chg="addSp modSp add modTransition addAnim delAnim modAnim">
        <pc:chgData name="Doug Tyson" userId="8cc5704abe1e0291" providerId="LiveId" clId="{BAB98723-7863-44B6-A00D-5E9957B3AA26}" dt="2017-10-29T16:28:46.535" v="2889" actId="14861"/>
        <pc:sldMkLst>
          <pc:docMk/>
          <pc:sldMk cId="2102952814" sldId="302"/>
        </pc:sldMkLst>
        <pc:spChg chg="add mod">
          <ac:chgData name="Doug Tyson" userId="8cc5704abe1e0291" providerId="LiveId" clId="{BAB98723-7863-44B6-A00D-5E9957B3AA26}" dt="2017-10-29T16:28:46.535" v="2889" actId="14861"/>
          <ac:spMkLst>
            <pc:docMk/>
            <pc:sldMk cId="2102952814" sldId="302"/>
            <ac:spMk id="12" creationId="{F0BA435A-2BE4-4D05-83F4-CB378136D740}"/>
          </ac:spMkLst>
        </pc:spChg>
        <pc:spChg chg="mod">
          <ac:chgData name="Doug Tyson" userId="8cc5704abe1e0291" providerId="LiveId" clId="{BAB98723-7863-44B6-A00D-5E9957B3AA26}" dt="2017-10-29T16:28:46.535" v="2889" actId="14861"/>
          <ac:spMkLst>
            <pc:docMk/>
            <pc:sldMk cId="2102952814" sldId="302"/>
            <ac:spMk id="13" creationId="{C773F928-004B-4ED1-AA01-33C21C041B0E}"/>
          </ac:spMkLst>
        </pc:spChg>
        <pc:picChg chg="mod">
          <ac:chgData name="Doug Tyson" userId="8cc5704abe1e0291" providerId="LiveId" clId="{BAB98723-7863-44B6-A00D-5E9957B3AA26}" dt="2017-10-29T13:29:54.801" v="717" actId="1076"/>
          <ac:picMkLst>
            <pc:docMk/>
            <pc:sldMk cId="2102952814" sldId="302"/>
            <ac:picMk id="11" creationId="{25A10540-95A0-4CCB-B901-AC4E6C6EF419}"/>
          </ac:picMkLst>
        </pc:picChg>
      </pc:sldChg>
      <pc:sldChg chg="delSp modSp add modTransition">
        <pc:chgData name="Doug Tyson" userId="8cc5704abe1e0291" providerId="LiveId" clId="{BAB98723-7863-44B6-A00D-5E9957B3AA26}" dt="2017-10-29T16:28:40.065" v="2888" actId="14861"/>
        <pc:sldMkLst>
          <pc:docMk/>
          <pc:sldMk cId="4077134280" sldId="303"/>
        </pc:sldMkLst>
        <pc:spChg chg="mod">
          <ac:chgData name="Doug Tyson" userId="8cc5704abe1e0291" providerId="LiveId" clId="{BAB98723-7863-44B6-A00D-5E9957B3AA26}" dt="2017-10-29T16:28:40.065" v="2888" actId="14861"/>
          <ac:spMkLst>
            <pc:docMk/>
            <pc:sldMk cId="4077134280" sldId="303"/>
            <ac:spMk id="13" creationId="{C773F928-004B-4ED1-AA01-33C21C041B0E}"/>
          </ac:spMkLst>
        </pc:spChg>
        <pc:picChg chg="del">
          <ac:chgData name="Doug Tyson" userId="8cc5704abe1e0291" providerId="LiveId" clId="{BAB98723-7863-44B6-A00D-5E9957B3AA26}" dt="2017-10-29T13:29:39.594" v="712" actId="478"/>
          <ac:picMkLst>
            <pc:docMk/>
            <pc:sldMk cId="4077134280" sldId="303"/>
            <ac:picMk id="4" creationId="{01F69103-2B1B-499F-880E-B90E3C6286FB}"/>
          </ac:picMkLst>
        </pc:picChg>
        <pc:cxnChg chg="del">
          <ac:chgData name="Doug Tyson" userId="8cc5704abe1e0291" providerId="LiveId" clId="{BAB98723-7863-44B6-A00D-5E9957B3AA26}" dt="2017-10-29T13:29:38.920" v="711" actId="478"/>
          <ac:cxnSpMkLst>
            <pc:docMk/>
            <pc:sldMk cId="4077134280" sldId="303"/>
            <ac:cxnSpMk id="10" creationId="{6F3D87E8-424E-48B1-9238-FBC04D39EDBA}"/>
          </ac:cxnSpMkLst>
        </pc:cxnChg>
      </pc:sldChg>
      <pc:sldChg chg="addSp delSp modSp add del">
        <pc:chgData name="Doug Tyson" userId="8cc5704abe1e0291" providerId="LiveId" clId="{BAB98723-7863-44B6-A00D-5E9957B3AA26}" dt="2017-10-29T13:41:40.039" v="862" actId="2696"/>
        <pc:sldMkLst>
          <pc:docMk/>
          <pc:sldMk cId="489260792" sldId="304"/>
        </pc:sldMkLst>
        <pc:spChg chg="del">
          <ac:chgData name="Doug Tyson" userId="8cc5704abe1e0291" providerId="LiveId" clId="{BAB98723-7863-44B6-A00D-5E9957B3AA26}" dt="2017-10-29T13:34:24.217" v="800" actId="478"/>
          <ac:spMkLst>
            <pc:docMk/>
            <pc:sldMk cId="489260792" sldId="304"/>
            <ac:spMk id="3" creationId="{BC4A6CE1-AA01-4F52-A57C-850ECECB504D}"/>
          </ac:spMkLst>
        </pc:spChg>
        <pc:spChg chg="add del mod">
          <ac:chgData name="Doug Tyson" userId="8cc5704abe1e0291" providerId="LiveId" clId="{BAB98723-7863-44B6-A00D-5E9957B3AA26}" dt="2017-10-29T13:34:30.427" v="802" actId="478"/>
          <ac:spMkLst>
            <pc:docMk/>
            <pc:sldMk cId="489260792" sldId="304"/>
            <ac:spMk id="8" creationId="{AD516BAC-7C3E-4FAE-A95D-F12849B4C76A}"/>
          </ac:spMkLst>
        </pc:spChg>
        <pc:spChg chg="add del">
          <ac:chgData name="Doug Tyson" userId="8cc5704abe1e0291" providerId="LiveId" clId="{BAB98723-7863-44B6-A00D-5E9957B3AA26}" dt="2017-10-29T13:36:28.540" v="812" actId="478"/>
          <ac:spMkLst>
            <pc:docMk/>
            <pc:sldMk cId="489260792" sldId="304"/>
            <ac:spMk id="9" creationId="{0E06C593-DAB0-4399-8034-ADC416995341}"/>
          </ac:spMkLst>
        </pc:spChg>
        <pc:spChg chg="del mod">
          <ac:chgData name="Doug Tyson" userId="8cc5704abe1e0291" providerId="LiveId" clId="{BAB98723-7863-44B6-A00D-5E9957B3AA26}" dt="2017-10-29T13:34:19.346" v="798" actId="478"/>
          <ac:spMkLst>
            <pc:docMk/>
            <pc:sldMk cId="489260792" sldId="304"/>
            <ac:spMk id="12" creationId="{F0BA435A-2BE4-4D05-83F4-CB378136D740}"/>
          </ac:spMkLst>
        </pc:spChg>
        <pc:spChg chg="del mod">
          <ac:chgData name="Doug Tyson" userId="8cc5704abe1e0291" providerId="LiveId" clId="{BAB98723-7863-44B6-A00D-5E9957B3AA26}" dt="2017-10-29T13:34:03.263" v="793" actId="478"/>
          <ac:spMkLst>
            <pc:docMk/>
            <pc:sldMk cId="489260792" sldId="304"/>
            <ac:spMk id="13" creationId="{C773F928-004B-4ED1-AA01-33C21C041B0E}"/>
          </ac:spMkLst>
        </pc:spChg>
        <pc:spChg chg="add mod">
          <ac:chgData name="Doug Tyson" userId="8cc5704abe1e0291" providerId="LiveId" clId="{BAB98723-7863-44B6-A00D-5E9957B3AA26}" dt="2017-10-29T13:39:03.479" v="827" actId="1076"/>
          <ac:spMkLst>
            <pc:docMk/>
            <pc:sldMk cId="489260792" sldId="304"/>
            <ac:spMk id="14" creationId="{8585E1CD-17EF-47E4-833A-57AFEB065253}"/>
          </ac:spMkLst>
        </pc:spChg>
        <pc:spChg chg="add del mod">
          <ac:chgData name="Doug Tyson" userId="8cc5704abe1e0291" providerId="LiveId" clId="{BAB98723-7863-44B6-A00D-5E9957B3AA26}" dt="2017-10-29T13:39:59.636" v="834" actId="478"/>
          <ac:spMkLst>
            <pc:docMk/>
            <pc:sldMk cId="489260792" sldId="304"/>
            <ac:spMk id="16" creationId="{A89CA4DB-0DE5-4CA7-BE07-965B8A9EE526}"/>
          </ac:spMkLst>
        </pc:spChg>
        <pc:spChg chg="add mod">
          <ac:chgData name="Doug Tyson" userId="8cc5704abe1e0291" providerId="LiveId" clId="{BAB98723-7863-44B6-A00D-5E9957B3AA26}" dt="2017-10-29T13:40:54.772" v="841" actId="14100"/>
          <ac:spMkLst>
            <pc:docMk/>
            <pc:sldMk cId="489260792" sldId="304"/>
            <ac:spMk id="17" creationId="{68C5302D-B7ED-4658-B962-D3FBD3838428}"/>
          </ac:spMkLst>
        </pc:spChg>
        <pc:spChg chg="add mod">
          <ac:chgData name="Doug Tyson" userId="8cc5704abe1e0291" providerId="LiveId" clId="{BAB98723-7863-44B6-A00D-5E9957B3AA26}" dt="2017-10-29T13:41:08.419" v="857" actId="1038"/>
          <ac:spMkLst>
            <pc:docMk/>
            <pc:sldMk cId="489260792" sldId="304"/>
            <ac:spMk id="18" creationId="{30D31B1C-8031-41D8-A329-00E665D4BF1C}"/>
          </ac:spMkLst>
        </pc:spChg>
        <pc:picChg chg="mod">
          <ac:chgData name="Doug Tyson" userId="8cc5704abe1e0291" providerId="LiveId" clId="{BAB98723-7863-44B6-A00D-5E9957B3AA26}" dt="2017-10-29T13:34:40.401" v="805" actId="14100"/>
          <ac:picMkLst>
            <pc:docMk/>
            <pc:sldMk cId="489260792" sldId="304"/>
            <ac:picMk id="4" creationId="{01F69103-2B1B-499F-880E-B90E3C6286FB}"/>
          </ac:picMkLst>
        </pc:picChg>
        <pc:picChg chg="del">
          <ac:chgData name="Doug Tyson" userId="8cc5704abe1e0291" providerId="LiveId" clId="{BAB98723-7863-44B6-A00D-5E9957B3AA26}" dt="2017-10-29T13:34:21.411" v="799" actId="478"/>
          <ac:picMkLst>
            <pc:docMk/>
            <pc:sldMk cId="489260792" sldId="304"/>
            <ac:picMk id="6" creationId="{E73434FF-0837-4EDD-ADD8-C4353273874B}"/>
          </ac:picMkLst>
        </pc:picChg>
        <pc:picChg chg="del">
          <ac:chgData name="Doug Tyson" userId="8cc5704abe1e0291" providerId="LiveId" clId="{BAB98723-7863-44B6-A00D-5E9957B3AA26}" dt="2017-10-29T13:34:04.025" v="794" actId="478"/>
          <ac:picMkLst>
            <pc:docMk/>
            <pc:sldMk cId="489260792" sldId="304"/>
            <ac:picMk id="11" creationId="{25A10540-95A0-4CCB-B901-AC4E6C6EF419}"/>
          </ac:picMkLst>
        </pc:picChg>
        <pc:picChg chg="add mod">
          <ac:chgData name="Doug Tyson" userId="8cc5704abe1e0291" providerId="LiveId" clId="{BAB98723-7863-44B6-A00D-5E9957B3AA26}" dt="2017-10-29T13:39:16.718" v="829" actId="1076"/>
          <ac:picMkLst>
            <pc:docMk/>
            <pc:sldMk cId="489260792" sldId="304"/>
            <ac:picMk id="15" creationId="{615C3DA1-7BC8-492C-A1E3-B995FE211790}"/>
          </ac:picMkLst>
        </pc:picChg>
        <pc:cxnChg chg="del">
          <ac:chgData name="Doug Tyson" userId="8cc5704abe1e0291" providerId="LiveId" clId="{BAB98723-7863-44B6-A00D-5E9957B3AA26}" dt="2017-10-29T13:34:04.823" v="795" actId="478"/>
          <ac:cxnSpMkLst>
            <pc:docMk/>
            <pc:sldMk cId="489260792" sldId="304"/>
            <ac:cxnSpMk id="7" creationId="{DB563F78-57C3-430C-B136-F81FE2375F56}"/>
          </ac:cxnSpMkLst>
        </pc:cxnChg>
        <pc:cxnChg chg="del">
          <ac:chgData name="Doug Tyson" userId="8cc5704abe1e0291" providerId="LiveId" clId="{BAB98723-7863-44B6-A00D-5E9957B3AA26}" dt="2017-10-29T13:34:05.692" v="796" actId="478"/>
          <ac:cxnSpMkLst>
            <pc:docMk/>
            <pc:sldMk cId="489260792" sldId="304"/>
            <ac:cxnSpMk id="10" creationId="{6F3D87E8-424E-48B1-9238-FBC04D39EDBA}"/>
          </ac:cxnSpMkLst>
        </pc:cxnChg>
      </pc:sldChg>
      <pc:sldChg chg="modSp add del">
        <pc:chgData name="Doug Tyson" userId="8cc5704abe1e0291" providerId="LiveId" clId="{BAB98723-7863-44B6-A00D-5E9957B3AA26}" dt="2017-10-29T13:48:04.047" v="1079" actId="2696"/>
        <pc:sldMkLst>
          <pc:docMk/>
          <pc:sldMk cId="4172812942" sldId="305"/>
        </pc:sldMkLst>
        <pc:spChg chg="mod">
          <ac:chgData name="Doug Tyson" userId="8cc5704abe1e0291" providerId="LiveId" clId="{BAB98723-7863-44B6-A00D-5E9957B3AA26}" dt="2017-10-29T13:42:49.535" v="880" actId="1035"/>
          <ac:spMkLst>
            <pc:docMk/>
            <pc:sldMk cId="4172812942" sldId="305"/>
            <ac:spMk id="17" creationId="{68C5302D-B7ED-4658-B962-D3FBD3838428}"/>
          </ac:spMkLst>
        </pc:spChg>
        <pc:spChg chg="mod">
          <ac:chgData name="Doug Tyson" userId="8cc5704abe1e0291" providerId="LiveId" clId="{BAB98723-7863-44B6-A00D-5E9957B3AA26}" dt="2017-10-29T13:42:53.828" v="886" actId="1036"/>
          <ac:spMkLst>
            <pc:docMk/>
            <pc:sldMk cId="4172812942" sldId="305"/>
            <ac:spMk id="18" creationId="{30D31B1C-8031-41D8-A329-00E665D4BF1C}"/>
          </ac:spMkLst>
        </pc:spChg>
        <pc:picChg chg="mod">
          <ac:chgData name="Doug Tyson" userId="8cc5704abe1e0291" providerId="LiveId" clId="{BAB98723-7863-44B6-A00D-5E9957B3AA26}" dt="2017-10-29T13:41:24.735" v="859" actId="14100"/>
          <ac:picMkLst>
            <pc:docMk/>
            <pc:sldMk cId="4172812942" sldId="305"/>
            <ac:picMk id="4" creationId="{01F69103-2B1B-499F-880E-B90E3C6286FB}"/>
          </ac:picMkLst>
        </pc:picChg>
        <pc:picChg chg="mod modCrop">
          <ac:chgData name="Doug Tyson" userId="8cc5704abe1e0291" providerId="LiveId" clId="{BAB98723-7863-44B6-A00D-5E9957B3AA26}" dt="2017-10-29T13:42:11.928" v="866" actId="732"/>
          <ac:picMkLst>
            <pc:docMk/>
            <pc:sldMk cId="4172812942" sldId="305"/>
            <ac:picMk id="15" creationId="{615C3DA1-7BC8-492C-A1E3-B995FE211790}"/>
          </ac:picMkLst>
        </pc:picChg>
      </pc:sldChg>
      <pc:sldChg chg="modSp add modTransition">
        <pc:chgData name="Doug Tyson" userId="8cc5704abe1e0291" providerId="LiveId" clId="{BAB98723-7863-44B6-A00D-5E9957B3AA26}" dt="2017-10-29T16:29:08.970" v="2892" actId="14861"/>
        <pc:sldMkLst>
          <pc:docMk/>
          <pc:sldMk cId="1154004517" sldId="306"/>
        </pc:sldMkLst>
        <pc:spChg chg="mod">
          <ac:chgData name="Doug Tyson" userId="8cc5704abe1e0291" providerId="LiveId" clId="{BAB98723-7863-44B6-A00D-5E9957B3AA26}" dt="2017-10-29T16:29:08.970" v="2892" actId="14861"/>
          <ac:spMkLst>
            <pc:docMk/>
            <pc:sldMk cId="1154004517" sldId="306"/>
            <ac:spMk id="14" creationId="{8585E1CD-17EF-47E4-833A-57AFEB065253}"/>
          </ac:spMkLst>
        </pc:spChg>
        <pc:spChg chg="mod">
          <ac:chgData name="Doug Tyson" userId="8cc5704abe1e0291" providerId="LiveId" clId="{BAB98723-7863-44B6-A00D-5E9957B3AA26}" dt="2017-10-29T13:43:41.303" v="894" actId="1036"/>
          <ac:spMkLst>
            <pc:docMk/>
            <pc:sldMk cId="1154004517" sldId="306"/>
            <ac:spMk id="17" creationId="{68C5302D-B7ED-4658-B962-D3FBD3838428}"/>
          </ac:spMkLst>
        </pc:spChg>
        <pc:spChg chg="mod">
          <ac:chgData name="Doug Tyson" userId="8cc5704abe1e0291" providerId="LiveId" clId="{BAB98723-7863-44B6-A00D-5E9957B3AA26}" dt="2017-10-29T13:43:45.725" v="899" actId="1036"/>
          <ac:spMkLst>
            <pc:docMk/>
            <pc:sldMk cId="1154004517" sldId="306"/>
            <ac:spMk id="18" creationId="{30D31B1C-8031-41D8-A329-00E665D4BF1C}"/>
          </ac:spMkLst>
        </pc:spChg>
      </pc:sldChg>
      <pc:sldChg chg="delSp modSp add ord modTransition">
        <pc:chgData name="Doug Tyson" userId="8cc5704abe1e0291" providerId="LiveId" clId="{BAB98723-7863-44B6-A00D-5E9957B3AA26}" dt="2017-10-29T16:28:51.714" v="2890" actId="14861"/>
        <pc:sldMkLst>
          <pc:docMk/>
          <pc:sldMk cId="1494109060" sldId="307"/>
        </pc:sldMkLst>
        <pc:spChg chg="mod">
          <ac:chgData name="Doug Tyson" userId="8cc5704abe1e0291" providerId="LiveId" clId="{BAB98723-7863-44B6-A00D-5E9957B3AA26}" dt="2017-10-29T16:28:51.714" v="2890" actId="14861"/>
          <ac:spMkLst>
            <pc:docMk/>
            <pc:sldMk cId="1494109060" sldId="307"/>
            <ac:spMk id="14" creationId="{8585E1CD-17EF-47E4-833A-57AFEB065253}"/>
          </ac:spMkLst>
        </pc:spChg>
        <pc:spChg chg="del">
          <ac:chgData name="Doug Tyson" userId="8cc5704abe1e0291" providerId="LiveId" clId="{BAB98723-7863-44B6-A00D-5E9957B3AA26}" dt="2017-10-29T13:42:33.263" v="869" actId="478"/>
          <ac:spMkLst>
            <pc:docMk/>
            <pc:sldMk cId="1494109060" sldId="307"/>
            <ac:spMk id="17" creationId="{68C5302D-B7ED-4658-B962-D3FBD3838428}"/>
          </ac:spMkLst>
        </pc:spChg>
        <pc:spChg chg="del">
          <ac:chgData name="Doug Tyson" userId="8cc5704abe1e0291" providerId="LiveId" clId="{BAB98723-7863-44B6-A00D-5E9957B3AA26}" dt="2017-10-29T13:42:34.429" v="870" actId="478"/>
          <ac:spMkLst>
            <pc:docMk/>
            <pc:sldMk cId="1494109060" sldId="307"/>
            <ac:spMk id="18" creationId="{30D31B1C-8031-41D8-A329-00E665D4BF1C}"/>
          </ac:spMkLst>
        </pc:spChg>
        <pc:picChg chg="del">
          <ac:chgData name="Doug Tyson" userId="8cc5704abe1e0291" providerId="LiveId" clId="{BAB98723-7863-44B6-A00D-5E9957B3AA26}" dt="2017-10-29T13:41:52.193" v="865" actId="478"/>
          <ac:picMkLst>
            <pc:docMk/>
            <pc:sldMk cId="1494109060" sldId="307"/>
            <ac:picMk id="15" creationId="{615C3DA1-7BC8-492C-A1E3-B995FE211790}"/>
          </ac:picMkLst>
        </pc:picChg>
      </pc:sldChg>
      <pc:sldChg chg="add del">
        <pc:chgData name="Doug Tyson" userId="8cc5704abe1e0291" providerId="LiveId" clId="{BAB98723-7863-44B6-A00D-5E9957B3AA26}" dt="2017-10-29T13:43:05.742" v="888" actId="2696"/>
        <pc:sldMkLst>
          <pc:docMk/>
          <pc:sldMk cId="121239256" sldId="308"/>
        </pc:sldMkLst>
      </pc:sldChg>
      <pc:sldChg chg="modSp add modTransition">
        <pc:chgData name="Doug Tyson" userId="8cc5704abe1e0291" providerId="LiveId" clId="{BAB98723-7863-44B6-A00D-5E9957B3AA26}" dt="2017-10-29T16:28:57.952" v="2891" actId="14861"/>
        <pc:sldMkLst>
          <pc:docMk/>
          <pc:sldMk cId="2724264022" sldId="309"/>
        </pc:sldMkLst>
        <pc:spChg chg="mod">
          <ac:chgData name="Doug Tyson" userId="8cc5704abe1e0291" providerId="LiveId" clId="{BAB98723-7863-44B6-A00D-5E9957B3AA26}" dt="2017-10-29T16:28:57.952" v="2891" actId="14861"/>
          <ac:spMkLst>
            <pc:docMk/>
            <pc:sldMk cId="2724264022" sldId="309"/>
            <ac:spMk id="14" creationId="{8585E1CD-17EF-47E4-833A-57AFEB065253}"/>
          </ac:spMkLst>
        </pc:spChg>
      </pc:sldChg>
      <pc:sldChg chg="addSp delSp modSp add modTransition">
        <pc:chgData name="Doug Tyson" userId="8cc5704abe1e0291" providerId="LiveId" clId="{BAB98723-7863-44B6-A00D-5E9957B3AA26}" dt="2017-10-29T16:29:14.481" v="2893" actId="14861"/>
        <pc:sldMkLst>
          <pc:docMk/>
          <pc:sldMk cId="1199996379" sldId="310"/>
        </pc:sldMkLst>
        <pc:spChg chg="add mod">
          <ac:chgData name="Doug Tyson" userId="8cc5704abe1e0291" providerId="LiveId" clId="{BAB98723-7863-44B6-A00D-5E9957B3AA26}" dt="2017-10-29T13:46:15.561" v="1067" actId="1036"/>
          <ac:spMkLst>
            <pc:docMk/>
            <pc:sldMk cId="1199996379" sldId="310"/>
            <ac:spMk id="9" creationId="{90EE5DC7-727A-4B4C-A0C4-12AC0BF47BCC}"/>
          </ac:spMkLst>
        </pc:spChg>
        <pc:spChg chg="mod">
          <ac:chgData name="Doug Tyson" userId="8cc5704abe1e0291" providerId="LiveId" clId="{BAB98723-7863-44B6-A00D-5E9957B3AA26}" dt="2017-10-29T16:29:14.481" v="2893" actId="14861"/>
          <ac:spMkLst>
            <pc:docMk/>
            <pc:sldMk cId="1199996379" sldId="310"/>
            <ac:spMk id="14" creationId="{8585E1CD-17EF-47E4-833A-57AFEB065253}"/>
          </ac:spMkLst>
        </pc:spChg>
        <pc:spChg chg="del mod">
          <ac:chgData name="Doug Tyson" userId="8cc5704abe1e0291" providerId="LiveId" clId="{BAB98723-7863-44B6-A00D-5E9957B3AA26}" dt="2017-10-29T13:45:12.811" v="921" actId="478"/>
          <ac:spMkLst>
            <pc:docMk/>
            <pc:sldMk cId="1199996379" sldId="310"/>
            <ac:spMk id="17" creationId="{68C5302D-B7ED-4658-B962-D3FBD3838428}"/>
          </ac:spMkLst>
        </pc:spChg>
        <pc:spChg chg="mod">
          <ac:chgData name="Doug Tyson" userId="8cc5704abe1e0291" providerId="LiveId" clId="{BAB98723-7863-44B6-A00D-5E9957B3AA26}" dt="2017-10-29T13:45:15.676" v="923" actId="1076"/>
          <ac:spMkLst>
            <pc:docMk/>
            <pc:sldMk cId="1199996379" sldId="310"/>
            <ac:spMk id="18" creationId="{30D31B1C-8031-41D8-A329-00E665D4BF1C}"/>
          </ac:spMkLst>
        </pc:spChg>
        <pc:picChg chg="add del mod">
          <ac:chgData name="Doug Tyson" userId="8cc5704abe1e0291" providerId="LiveId" clId="{BAB98723-7863-44B6-A00D-5E9957B3AA26}" dt="2017-10-29T13:46:51.264" v="1073" actId="478"/>
          <ac:picMkLst>
            <pc:docMk/>
            <pc:sldMk cId="1199996379" sldId="310"/>
            <ac:picMk id="3" creationId="{0A7D5FD9-BB03-453F-A8C0-1BBD3F368CD9}"/>
          </ac:picMkLst>
        </pc:picChg>
        <pc:picChg chg="add mod modCrop">
          <ac:chgData name="Doug Tyson" userId="8cc5704abe1e0291" providerId="LiveId" clId="{BAB98723-7863-44B6-A00D-5E9957B3AA26}" dt="2017-10-29T13:47:18.435" v="1077" actId="732"/>
          <ac:picMkLst>
            <pc:docMk/>
            <pc:sldMk cId="1199996379" sldId="310"/>
            <ac:picMk id="10" creationId="{F8BB9451-60A1-4BBB-8382-08F52187E009}"/>
          </ac:picMkLst>
        </pc:picChg>
        <pc:picChg chg="add">
          <ac:chgData name="Doug Tyson" userId="8cc5704abe1e0291" providerId="LiveId" clId="{BAB98723-7863-44B6-A00D-5E9957B3AA26}" dt="2017-10-29T13:48:31.405" v="1080"/>
          <ac:picMkLst>
            <pc:docMk/>
            <pc:sldMk cId="1199996379" sldId="310"/>
            <ac:picMk id="11" creationId="{B5D13F7A-ACE6-46DF-8AED-6D9D268E04A1}"/>
          </ac:picMkLst>
        </pc:picChg>
        <pc:picChg chg="del">
          <ac:chgData name="Doug Tyson" userId="8cc5704abe1e0291" providerId="LiveId" clId="{BAB98723-7863-44B6-A00D-5E9957B3AA26}" dt="2017-10-29T13:43:59.704" v="901" actId="478"/>
          <ac:picMkLst>
            <pc:docMk/>
            <pc:sldMk cId="1199996379" sldId="310"/>
            <ac:picMk id="15" creationId="{615C3DA1-7BC8-492C-A1E3-B995FE211790}"/>
          </ac:picMkLst>
        </pc:picChg>
      </pc:sldChg>
      <pc:sldChg chg="addSp delSp modSp add modTransition">
        <pc:chgData name="Doug Tyson" userId="8cc5704abe1e0291" providerId="LiveId" clId="{BAB98723-7863-44B6-A00D-5E9957B3AA26}" dt="2017-10-29T16:29:19.379" v="2894" actId="14861"/>
        <pc:sldMkLst>
          <pc:docMk/>
          <pc:sldMk cId="1025093990" sldId="311"/>
        </pc:sldMkLst>
        <pc:spChg chg="mod">
          <ac:chgData name="Doug Tyson" userId="8cc5704abe1e0291" providerId="LiveId" clId="{BAB98723-7863-44B6-A00D-5E9957B3AA26}" dt="2017-10-29T13:46:00.550" v="1023" actId="1036"/>
          <ac:spMkLst>
            <pc:docMk/>
            <pc:sldMk cId="1025093990" sldId="311"/>
            <ac:spMk id="9" creationId="{90EE5DC7-727A-4B4C-A0C4-12AC0BF47BCC}"/>
          </ac:spMkLst>
        </pc:spChg>
        <pc:spChg chg="mod">
          <ac:chgData name="Doug Tyson" userId="8cc5704abe1e0291" providerId="LiveId" clId="{BAB98723-7863-44B6-A00D-5E9957B3AA26}" dt="2017-10-29T16:29:19.379" v="2894" actId="14861"/>
          <ac:spMkLst>
            <pc:docMk/>
            <pc:sldMk cId="1025093990" sldId="311"/>
            <ac:spMk id="14" creationId="{8585E1CD-17EF-47E4-833A-57AFEB065253}"/>
          </ac:spMkLst>
        </pc:spChg>
        <pc:picChg chg="del">
          <ac:chgData name="Doug Tyson" userId="8cc5704abe1e0291" providerId="LiveId" clId="{BAB98723-7863-44B6-A00D-5E9957B3AA26}" dt="2017-10-29T13:46:48.205" v="1072" actId="478"/>
          <ac:picMkLst>
            <pc:docMk/>
            <pc:sldMk cId="1025093990" sldId="311"/>
            <ac:picMk id="3" creationId="{0A7D5FD9-BB03-453F-A8C0-1BBD3F368CD9}"/>
          </ac:picMkLst>
        </pc:picChg>
        <pc:picChg chg="add del mod">
          <ac:chgData name="Doug Tyson" userId="8cc5704abe1e0291" providerId="LiveId" clId="{BAB98723-7863-44B6-A00D-5E9957B3AA26}" dt="2017-10-29T13:46:47.569" v="1071" actId="478"/>
          <ac:picMkLst>
            <pc:docMk/>
            <pc:sldMk cId="1025093990" sldId="311"/>
            <ac:picMk id="8" creationId="{9FD8DEE5-0626-4497-A38E-E5BE56B836B8}"/>
          </ac:picMkLst>
        </pc:picChg>
        <pc:picChg chg="add mod modCrop">
          <ac:chgData name="Doug Tyson" userId="8cc5704abe1e0291" providerId="LiveId" clId="{BAB98723-7863-44B6-A00D-5E9957B3AA26}" dt="2017-10-29T13:47:32.158" v="1078" actId="732"/>
          <ac:picMkLst>
            <pc:docMk/>
            <pc:sldMk cId="1025093990" sldId="311"/>
            <ac:picMk id="10" creationId="{F1B93969-6383-4BAD-9352-EDF6C951F240}"/>
          </ac:picMkLst>
        </pc:picChg>
        <pc:picChg chg="add">
          <ac:chgData name="Doug Tyson" userId="8cc5704abe1e0291" providerId="LiveId" clId="{BAB98723-7863-44B6-A00D-5E9957B3AA26}" dt="2017-10-29T13:48:33.325" v="1081"/>
          <ac:picMkLst>
            <pc:docMk/>
            <pc:sldMk cId="1025093990" sldId="311"/>
            <ac:picMk id="11" creationId="{C5E7F12A-6134-4D7A-BFD8-4D5ACE4EDF33}"/>
          </ac:picMkLst>
        </pc:picChg>
        <pc:picChg chg="add del">
          <ac:chgData name="Doug Tyson" userId="8cc5704abe1e0291" providerId="LiveId" clId="{BAB98723-7863-44B6-A00D-5E9957B3AA26}" dt="2017-10-29T13:48:37.233" v="1083" actId="478"/>
          <ac:picMkLst>
            <pc:docMk/>
            <pc:sldMk cId="1025093990" sldId="311"/>
            <ac:picMk id="12" creationId="{027170FE-59D5-41F8-B24B-2CD3C90E08CF}"/>
          </ac:picMkLst>
        </pc:picChg>
      </pc:sldChg>
      <pc:sldChg chg="addSp modSp add modTransition">
        <pc:chgData name="Doug Tyson" userId="8cc5704abe1e0291" providerId="LiveId" clId="{BAB98723-7863-44B6-A00D-5E9957B3AA26}" dt="2017-10-29T16:29:23.403" v="2895" actId="14861"/>
        <pc:sldMkLst>
          <pc:docMk/>
          <pc:sldMk cId="2425892343" sldId="312"/>
        </pc:sldMkLst>
        <pc:spChg chg="mod">
          <ac:chgData name="Doug Tyson" userId="8cc5704abe1e0291" providerId="LiveId" clId="{BAB98723-7863-44B6-A00D-5E9957B3AA26}" dt="2017-10-29T16:29:23.403" v="2895" actId="14861"/>
          <ac:spMkLst>
            <pc:docMk/>
            <pc:sldMk cId="2425892343" sldId="312"/>
            <ac:spMk id="14" creationId="{8585E1CD-17EF-47E4-833A-57AFEB065253}"/>
          </ac:spMkLst>
        </pc:spChg>
        <pc:picChg chg="mod">
          <ac:chgData name="Doug Tyson" userId="8cc5704abe1e0291" providerId="LiveId" clId="{BAB98723-7863-44B6-A00D-5E9957B3AA26}" dt="2017-10-29T13:46:38.957" v="1068" actId="14100"/>
          <ac:picMkLst>
            <pc:docMk/>
            <pc:sldMk cId="2425892343" sldId="312"/>
            <ac:picMk id="3" creationId="{0A7D5FD9-BB03-453F-A8C0-1BBD3F368CD9}"/>
          </ac:picMkLst>
        </pc:picChg>
        <pc:picChg chg="add">
          <ac:chgData name="Doug Tyson" userId="8cc5704abe1e0291" providerId="LiveId" clId="{BAB98723-7863-44B6-A00D-5E9957B3AA26}" dt="2017-10-29T13:48:40.378" v="1084"/>
          <ac:picMkLst>
            <pc:docMk/>
            <pc:sldMk cId="2425892343" sldId="312"/>
            <ac:picMk id="8" creationId="{7BE1E51C-C325-4571-A79A-158B35459759}"/>
          </ac:picMkLst>
        </pc:picChg>
      </pc:sldChg>
      <pc:sldChg chg="addSp delSp modSp add modTransition">
        <pc:chgData name="Doug Tyson" userId="8cc5704abe1e0291" providerId="LiveId" clId="{BAB98723-7863-44B6-A00D-5E9957B3AA26}" dt="2017-10-29T16:29:40.719" v="2898" actId="14861"/>
        <pc:sldMkLst>
          <pc:docMk/>
          <pc:sldMk cId="424747758" sldId="313"/>
        </pc:sldMkLst>
        <pc:spChg chg="add del">
          <ac:chgData name="Doug Tyson" userId="8cc5704abe1e0291" providerId="LiveId" clId="{BAB98723-7863-44B6-A00D-5E9957B3AA26}" dt="2017-10-29T13:53:17.510" v="1134"/>
          <ac:spMkLst>
            <pc:docMk/>
            <pc:sldMk cId="424747758" sldId="313"/>
            <ac:spMk id="5" creationId="{3FA39EEC-85E4-4C39-8C5D-114A5BD35C89}"/>
          </ac:spMkLst>
        </pc:spChg>
        <pc:spChg chg="add del mod">
          <ac:chgData name="Doug Tyson" userId="8cc5704abe1e0291" providerId="LiveId" clId="{BAB98723-7863-44B6-A00D-5E9957B3AA26}" dt="2017-10-29T14:03:29.054" v="1263" actId="478"/>
          <ac:spMkLst>
            <pc:docMk/>
            <pc:sldMk cId="424747758" sldId="313"/>
            <ac:spMk id="6" creationId="{5D2B59C2-2350-4BFB-9A90-9274BD896C62}"/>
          </ac:spMkLst>
        </pc:spChg>
        <pc:spChg chg="del mod">
          <ac:chgData name="Doug Tyson" userId="8cc5704abe1e0291" providerId="LiveId" clId="{BAB98723-7863-44B6-A00D-5E9957B3AA26}" dt="2017-10-29T14:04:16.978" v="1271" actId="478"/>
          <ac:spMkLst>
            <pc:docMk/>
            <pc:sldMk cId="424747758" sldId="313"/>
            <ac:spMk id="9" creationId="{90EE5DC7-727A-4B4C-A0C4-12AC0BF47BCC}"/>
          </ac:spMkLst>
        </pc:spChg>
        <pc:spChg chg="add del">
          <ac:chgData name="Doug Tyson" userId="8cc5704abe1e0291" providerId="LiveId" clId="{BAB98723-7863-44B6-A00D-5E9957B3AA26}" dt="2017-10-29T14:01:20.531" v="1234"/>
          <ac:spMkLst>
            <pc:docMk/>
            <pc:sldMk cId="424747758" sldId="313"/>
            <ac:spMk id="11" creationId="{E9913EE8-7B80-4EB1-AA83-C495BDC6F169}"/>
          </ac:spMkLst>
        </pc:spChg>
        <pc:spChg chg="add del mod">
          <ac:chgData name="Doug Tyson" userId="8cc5704abe1e0291" providerId="LiveId" clId="{BAB98723-7863-44B6-A00D-5E9957B3AA26}" dt="2017-10-29T14:03:15.988" v="1259" actId="478"/>
          <ac:spMkLst>
            <pc:docMk/>
            <pc:sldMk cId="424747758" sldId="313"/>
            <ac:spMk id="12" creationId="{57AD2CC1-5C47-4D4C-8FE6-1BA5DB5F1FF3}"/>
          </ac:spMkLst>
        </pc:spChg>
        <pc:spChg chg="add del mod">
          <ac:chgData name="Doug Tyson" userId="8cc5704abe1e0291" providerId="LiveId" clId="{BAB98723-7863-44B6-A00D-5E9957B3AA26}" dt="2017-10-29T14:04:20.347" v="1273" actId="478"/>
          <ac:spMkLst>
            <pc:docMk/>
            <pc:sldMk cId="424747758" sldId="313"/>
            <ac:spMk id="13" creationId="{897712E5-B83C-4AB0-9661-FFA98DF2FFE3}"/>
          </ac:spMkLst>
        </pc:spChg>
        <pc:spChg chg="mod">
          <ac:chgData name="Doug Tyson" userId="8cc5704abe1e0291" providerId="LiveId" clId="{BAB98723-7863-44B6-A00D-5E9957B3AA26}" dt="2017-10-29T16:29:40.719" v="2898" actId="14861"/>
          <ac:spMkLst>
            <pc:docMk/>
            <pc:sldMk cId="424747758" sldId="313"/>
            <ac:spMk id="14" creationId="{8585E1CD-17EF-47E4-833A-57AFEB065253}"/>
          </ac:spMkLst>
        </pc:spChg>
        <pc:spChg chg="del">
          <ac:chgData name="Doug Tyson" userId="8cc5704abe1e0291" providerId="LiveId" clId="{BAB98723-7863-44B6-A00D-5E9957B3AA26}" dt="2017-10-29T14:04:17.900" v="1272" actId="478"/>
          <ac:spMkLst>
            <pc:docMk/>
            <pc:sldMk cId="424747758" sldId="313"/>
            <ac:spMk id="18" creationId="{30D31B1C-8031-41D8-A329-00E665D4BF1C}"/>
          </ac:spMkLst>
        </pc:spChg>
        <pc:picChg chg="add del">
          <ac:chgData name="Doug Tyson" userId="8cc5704abe1e0291" providerId="LiveId" clId="{BAB98723-7863-44B6-A00D-5E9957B3AA26}" dt="2017-10-29T13:49:56.768" v="1093" actId="478"/>
          <ac:picMkLst>
            <pc:docMk/>
            <pc:sldMk cId="424747758" sldId="313"/>
            <ac:picMk id="3" creationId="{0A7D5FD9-BB03-453F-A8C0-1BBD3F368CD9}"/>
          </ac:picMkLst>
        </pc:picChg>
        <pc:picChg chg="add del mod">
          <ac:chgData name="Doug Tyson" userId="8cc5704abe1e0291" providerId="LiveId" clId="{BAB98723-7863-44B6-A00D-5E9957B3AA26}" dt="2017-10-29T14:03:20.914" v="1261" actId="478"/>
          <ac:picMkLst>
            <pc:docMk/>
            <pc:sldMk cId="424747758" sldId="313"/>
            <ac:picMk id="7" creationId="{A339B5F2-788B-418E-BE66-D15798498E5E}"/>
          </ac:picMkLst>
        </pc:picChg>
        <pc:picChg chg="del">
          <ac:chgData name="Doug Tyson" userId="8cc5704abe1e0291" providerId="LiveId" clId="{BAB98723-7863-44B6-A00D-5E9957B3AA26}" dt="2017-10-29T13:49:16.198" v="1086" actId="478"/>
          <ac:picMkLst>
            <pc:docMk/>
            <pc:sldMk cId="424747758" sldId="313"/>
            <ac:picMk id="8" creationId="{7BE1E51C-C325-4571-A79A-158B35459759}"/>
          </ac:picMkLst>
        </pc:picChg>
        <pc:picChg chg="add del">
          <ac:chgData name="Doug Tyson" userId="8cc5704abe1e0291" providerId="LiveId" clId="{BAB98723-7863-44B6-A00D-5E9957B3AA26}" dt="2017-10-29T13:58:01.078" v="1167" actId="478"/>
          <ac:picMkLst>
            <pc:docMk/>
            <pc:sldMk cId="424747758" sldId="313"/>
            <ac:picMk id="10" creationId="{F5323EA1-804E-48B2-9879-26961EFF786B}"/>
          </ac:picMkLst>
        </pc:picChg>
        <pc:picChg chg="add del mod">
          <ac:chgData name="Doug Tyson" userId="8cc5704abe1e0291" providerId="LiveId" clId="{BAB98723-7863-44B6-A00D-5E9957B3AA26}" dt="2017-10-29T14:03:16.638" v="1260" actId="478"/>
          <ac:picMkLst>
            <pc:docMk/>
            <pc:sldMk cId="424747758" sldId="313"/>
            <ac:picMk id="15" creationId="{73E3551D-D154-47FE-BDF2-F4A21FABB6C6}"/>
          </ac:picMkLst>
        </pc:picChg>
      </pc:sldChg>
      <pc:sldChg chg="addSp modSp add modTransition">
        <pc:chgData name="Doug Tyson" userId="8cc5704abe1e0291" providerId="LiveId" clId="{BAB98723-7863-44B6-A00D-5E9957B3AA26}" dt="2017-10-29T16:29:34.813" v="2897" actId="14861"/>
        <pc:sldMkLst>
          <pc:docMk/>
          <pc:sldMk cId="97843373" sldId="314"/>
        </pc:sldMkLst>
        <pc:spChg chg="add mod">
          <ac:chgData name="Doug Tyson" userId="8cc5704abe1e0291" providerId="LiveId" clId="{BAB98723-7863-44B6-A00D-5E9957B3AA26}" dt="2017-10-29T13:59:11.995" v="1223" actId="6549"/>
          <ac:spMkLst>
            <pc:docMk/>
            <pc:sldMk cId="97843373" sldId="314"/>
            <ac:spMk id="5" creationId="{E1BC6BD7-3BB4-4BB6-91AA-D07BDEFC562F}"/>
          </ac:spMkLst>
        </pc:spChg>
        <pc:spChg chg="mod">
          <ac:chgData name="Doug Tyson" userId="8cc5704abe1e0291" providerId="LiveId" clId="{BAB98723-7863-44B6-A00D-5E9957B3AA26}" dt="2017-10-29T16:29:34.813" v="2897" actId="14861"/>
          <ac:spMkLst>
            <pc:docMk/>
            <pc:sldMk cId="97843373" sldId="314"/>
            <ac:spMk id="14" creationId="{8585E1CD-17EF-47E4-833A-57AFEB065253}"/>
          </ac:spMkLst>
        </pc:spChg>
      </pc:sldChg>
      <pc:sldChg chg="delSp modSp add modTransition">
        <pc:chgData name="Doug Tyson" userId="8cc5704abe1e0291" providerId="LiveId" clId="{BAB98723-7863-44B6-A00D-5E9957B3AA26}" dt="2017-10-29T16:30:14.485" v="2901" actId="14861"/>
        <pc:sldMkLst>
          <pc:docMk/>
          <pc:sldMk cId="76914838" sldId="315"/>
        </pc:sldMkLst>
        <pc:spChg chg="mod">
          <ac:chgData name="Doug Tyson" userId="8cc5704abe1e0291" providerId="LiveId" clId="{BAB98723-7863-44B6-A00D-5E9957B3AA26}" dt="2017-10-29T14:14:56.913" v="1418" actId="1076"/>
          <ac:spMkLst>
            <pc:docMk/>
            <pc:sldMk cId="76914838" sldId="315"/>
            <ac:spMk id="9" creationId="{90EE5DC7-727A-4B4C-A0C4-12AC0BF47BCC}"/>
          </ac:spMkLst>
        </pc:spChg>
        <pc:spChg chg="del">
          <ac:chgData name="Doug Tyson" userId="8cc5704abe1e0291" providerId="LiveId" clId="{BAB98723-7863-44B6-A00D-5E9957B3AA26}" dt="2017-10-29T14:03:04" v="1258" actId="478"/>
          <ac:spMkLst>
            <pc:docMk/>
            <pc:sldMk cId="76914838" sldId="315"/>
            <ac:spMk id="12" creationId="{57AD2CC1-5C47-4D4C-8FE6-1BA5DB5F1FF3}"/>
          </ac:spMkLst>
        </pc:spChg>
        <pc:spChg chg="mod">
          <ac:chgData name="Doug Tyson" userId="8cc5704abe1e0291" providerId="LiveId" clId="{BAB98723-7863-44B6-A00D-5E9957B3AA26}" dt="2017-10-29T16:30:14.485" v="2901" actId="14861"/>
          <ac:spMkLst>
            <pc:docMk/>
            <pc:sldMk cId="76914838" sldId="315"/>
            <ac:spMk id="13" creationId="{897712E5-B83C-4AB0-9661-FFA98DF2FFE3}"/>
          </ac:spMkLst>
        </pc:spChg>
        <pc:spChg chg="mod">
          <ac:chgData name="Doug Tyson" userId="8cc5704abe1e0291" providerId="LiveId" clId="{BAB98723-7863-44B6-A00D-5E9957B3AA26}" dt="2017-10-29T16:30:14.485" v="2901" actId="14861"/>
          <ac:spMkLst>
            <pc:docMk/>
            <pc:sldMk cId="76914838" sldId="315"/>
            <ac:spMk id="14" creationId="{8585E1CD-17EF-47E4-833A-57AFEB065253}"/>
          </ac:spMkLst>
        </pc:spChg>
        <pc:picChg chg="del">
          <ac:chgData name="Doug Tyson" userId="8cc5704abe1e0291" providerId="LiveId" clId="{BAB98723-7863-44B6-A00D-5E9957B3AA26}" dt="2017-10-29T14:03:01.970" v="1257" actId="478"/>
          <ac:picMkLst>
            <pc:docMk/>
            <pc:sldMk cId="76914838" sldId="315"/>
            <ac:picMk id="15" creationId="{73E3551D-D154-47FE-BDF2-F4A21FABB6C6}"/>
          </ac:picMkLst>
        </pc:picChg>
      </pc:sldChg>
      <pc:sldChg chg="delSp modSp add modTransition">
        <pc:chgData name="Doug Tyson" userId="8cc5704abe1e0291" providerId="LiveId" clId="{BAB98723-7863-44B6-A00D-5E9957B3AA26}" dt="2017-10-29T16:30:19.675" v="2902" actId="14861"/>
        <pc:sldMkLst>
          <pc:docMk/>
          <pc:sldMk cId="1133679256" sldId="316"/>
        </pc:sldMkLst>
        <pc:spChg chg="del">
          <ac:chgData name="Doug Tyson" userId="8cc5704abe1e0291" providerId="LiveId" clId="{BAB98723-7863-44B6-A00D-5E9957B3AA26}" dt="2017-10-29T14:03:53.357" v="1266" actId="478"/>
          <ac:spMkLst>
            <pc:docMk/>
            <pc:sldMk cId="1133679256" sldId="316"/>
            <ac:spMk id="9" creationId="{90EE5DC7-727A-4B4C-A0C4-12AC0BF47BCC}"/>
          </ac:spMkLst>
        </pc:spChg>
        <pc:spChg chg="mod">
          <ac:chgData name="Doug Tyson" userId="8cc5704abe1e0291" providerId="LiveId" clId="{BAB98723-7863-44B6-A00D-5E9957B3AA26}" dt="2017-10-29T16:30:19.675" v="2902" actId="14861"/>
          <ac:spMkLst>
            <pc:docMk/>
            <pc:sldMk cId="1133679256" sldId="316"/>
            <ac:spMk id="13" creationId="{897712E5-B83C-4AB0-9661-FFA98DF2FFE3}"/>
          </ac:spMkLst>
        </pc:spChg>
        <pc:spChg chg="mod">
          <ac:chgData name="Doug Tyson" userId="8cc5704abe1e0291" providerId="LiveId" clId="{BAB98723-7863-44B6-A00D-5E9957B3AA26}" dt="2017-10-29T16:30:19.675" v="2902" actId="14861"/>
          <ac:spMkLst>
            <pc:docMk/>
            <pc:sldMk cId="1133679256" sldId="316"/>
            <ac:spMk id="14" creationId="{8585E1CD-17EF-47E4-833A-57AFEB065253}"/>
          </ac:spMkLst>
        </pc:spChg>
        <pc:spChg chg="del">
          <ac:chgData name="Doug Tyson" userId="8cc5704abe1e0291" providerId="LiveId" clId="{BAB98723-7863-44B6-A00D-5E9957B3AA26}" dt="2017-10-29T14:03:57.964" v="1267" actId="478"/>
          <ac:spMkLst>
            <pc:docMk/>
            <pc:sldMk cId="1133679256" sldId="316"/>
            <ac:spMk id="18" creationId="{30D31B1C-8031-41D8-A329-00E665D4BF1C}"/>
          </ac:spMkLst>
        </pc:spChg>
        <pc:picChg chg="del">
          <ac:chgData name="Doug Tyson" userId="8cc5704abe1e0291" providerId="LiveId" clId="{BAB98723-7863-44B6-A00D-5E9957B3AA26}" dt="2017-10-29T14:02:59.393" v="1256" actId="478"/>
          <ac:picMkLst>
            <pc:docMk/>
            <pc:sldMk cId="1133679256" sldId="316"/>
            <ac:picMk id="15" creationId="{73E3551D-D154-47FE-BDF2-F4A21FABB6C6}"/>
          </ac:picMkLst>
        </pc:picChg>
      </pc:sldChg>
      <pc:sldChg chg="modSp add modTransition">
        <pc:chgData name="Doug Tyson" userId="8cc5704abe1e0291" providerId="LiveId" clId="{BAB98723-7863-44B6-A00D-5E9957B3AA26}" dt="2017-10-29T16:30:25.030" v="2903" actId="14861"/>
        <pc:sldMkLst>
          <pc:docMk/>
          <pc:sldMk cId="2090934314" sldId="317"/>
        </pc:sldMkLst>
        <pc:spChg chg="mod">
          <ac:chgData name="Doug Tyson" userId="8cc5704abe1e0291" providerId="LiveId" clId="{BAB98723-7863-44B6-A00D-5E9957B3AA26}" dt="2017-10-29T14:19:34.295" v="1527" actId="1076"/>
          <ac:spMkLst>
            <pc:docMk/>
            <pc:sldMk cId="2090934314" sldId="317"/>
            <ac:spMk id="9" creationId="{90EE5DC7-727A-4B4C-A0C4-12AC0BF47BCC}"/>
          </ac:spMkLst>
        </pc:spChg>
        <pc:spChg chg="mod">
          <ac:chgData name="Doug Tyson" userId="8cc5704abe1e0291" providerId="LiveId" clId="{BAB98723-7863-44B6-A00D-5E9957B3AA26}" dt="2017-10-29T16:30:25.030" v="2903" actId="14861"/>
          <ac:spMkLst>
            <pc:docMk/>
            <pc:sldMk cId="2090934314" sldId="317"/>
            <ac:spMk id="13" creationId="{897712E5-B83C-4AB0-9661-FFA98DF2FFE3}"/>
          </ac:spMkLst>
        </pc:spChg>
        <pc:spChg chg="mod">
          <ac:chgData name="Doug Tyson" userId="8cc5704abe1e0291" providerId="LiveId" clId="{BAB98723-7863-44B6-A00D-5E9957B3AA26}" dt="2017-10-29T16:30:25.030" v="2903" actId="14861"/>
          <ac:spMkLst>
            <pc:docMk/>
            <pc:sldMk cId="2090934314" sldId="317"/>
            <ac:spMk id="14" creationId="{8585E1CD-17EF-47E4-833A-57AFEB065253}"/>
          </ac:spMkLst>
        </pc:spChg>
      </pc:sldChg>
      <pc:sldChg chg="delSp modSp add modTransition">
        <pc:chgData name="Doug Tyson" userId="8cc5704abe1e0291" providerId="LiveId" clId="{BAB98723-7863-44B6-A00D-5E9957B3AA26}" dt="2017-10-29T16:29:53.567" v="2899" actId="14861"/>
        <pc:sldMkLst>
          <pc:docMk/>
          <pc:sldMk cId="625101310" sldId="318"/>
        </pc:sldMkLst>
        <pc:spChg chg="del">
          <ac:chgData name="Doug Tyson" userId="8cc5704abe1e0291" providerId="LiveId" clId="{BAB98723-7863-44B6-A00D-5E9957B3AA26}" dt="2017-10-29T14:04:54.387" v="1276" actId="478"/>
          <ac:spMkLst>
            <pc:docMk/>
            <pc:sldMk cId="625101310" sldId="318"/>
            <ac:spMk id="6" creationId="{5D2B59C2-2350-4BFB-9A90-9274BD896C62}"/>
          </ac:spMkLst>
        </pc:spChg>
        <pc:spChg chg="del">
          <ac:chgData name="Doug Tyson" userId="8cc5704abe1e0291" providerId="LiveId" clId="{BAB98723-7863-44B6-A00D-5E9957B3AA26}" dt="2017-10-29T14:04:11.680" v="1269" actId="478"/>
          <ac:spMkLst>
            <pc:docMk/>
            <pc:sldMk cId="625101310" sldId="318"/>
            <ac:spMk id="9" creationId="{90EE5DC7-727A-4B4C-A0C4-12AC0BF47BCC}"/>
          </ac:spMkLst>
        </pc:spChg>
        <pc:spChg chg="mod">
          <ac:chgData name="Doug Tyson" userId="8cc5704abe1e0291" providerId="LiveId" clId="{BAB98723-7863-44B6-A00D-5E9957B3AA26}" dt="2017-10-29T16:29:53.567" v="2899" actId="14861"/>
          <ac:spMkLst>
            <pc:docMk/>
            <pc:sldMk cId="625101310" sldId="318"/>
            <ac:spMk id="14" creationId="{8585E1CD-17EF-47E4-833A-57AFEB065253}"/>
          </ac:spMkLst>
        </pc:spChg>
        <pc:spChg chg="del">
          <ac:chgData name="Doug Tyson" userId="8cc5704abe1e0291" providerId="LiveId" clId="{BAB98723-7863-44B6-A00D-5E9957B3AA26}" dt="2017-10-29T14:04:12.413" v="1270" actId="478"/>
          <ac:spMkLst>
            <pc:docMk/>
            <pc:sldMk cId="625101310" sldId="318"/>
            <ac:spMk id="18" creationId="{30D31B1C-8031-41D8-A329-00E665D4BF1C}"/>
          </ac:spMkLst>
        </pc:spChg>
      </pc:sldChg>
      <pc:sldChg chg="modSp add modTransition">
        <pc:chgData name="Doug Tyson" userId="8cc5704abe1e0291" providerId="LiveId" clId="{BAB98723-7863-44B6-A00D-5E9957B3AA26}" dt="2017-10-29T16:30:07.577" v="2900" actId="14861"/>
        <pc:sldMkLst>
          <pc:docMk/>
          <pc:sldMk cId="3302786899" sldId="319"/>
        </pc:sldMkLst>
        <pc:spChg chg="mod">
          <ac:chgData name="Doug Tyson" userId="8cc5704abe1e0291" providerId="LiveId" clId="{BAB98723-7863-44B6-A00D-5E9957B3AA26}" dt="2017-10-29T16:30:07.577" v="2900" actId="14861"/>
          <ac:spMkLst>
            <pc:docMk/>
            <pc:sldMk cId="3302786899" sldId="319"/>
            <ac:spMk id="13" creationId="{897712E5-B83C-4AB0-9661-FFA98DF2FFE3}"/>
          </ac:spMkLst>
        </pc:spChg>
        <pc:spChg chg="mod">
          <ac:chgData name="Doug Tyson" userId="8cc5704abe1e0291" providerId="LiveId" clId="{BAB98723-7863-44B6-A00D-5E9957B3AA26}" dt="2017-10-29T16:30:07.577" v="2900" actId="14861"/>
          <ac:spMkLst>
            <pc:docMk/>
            <pc:sldMk cId="3302786899" sldId="319"/>
            <ac:spMk id="14" creationId="{8585E1CD-17EF-47E4-833A-57AFEB065253}"/>
          </ac:spMkLst>
        </pc:spChg>
      </pc:sldChg>
      <pc:sldChg chg="add del ord">
        <pc:chgData name="Doug Tyson" userId="8cc5704abe1e0291" providerId="LiveId" clId="{BAB98723-7863-44B6-A00D-5E9957B3AA26}" dt="2017-10-29T14:04:43.821" v="1274" actId="2696"/>
        <pc:sldMkLst>
          <pc:docMk/>
          <pc:sldMk cId="3429693737" sldId="319"/>
        </pc:sldMkLst>
      </pc:sldChg>
      <pc:sldChg chg="addSp delSp modSp add del">
        <pc:chgData name="Doug Tyson" userId="8cc5704abe1e0291" providerId="LiveId" clId="{BAB98723-7863-44B6-A00D-5E9957B3AA26}" dt="2017-10-29T14:20:59.044" v="1690" actId="2696"/>
        <pc:sldMkLst>
          <pc:docMk/>
          <pc:sldMk cId="2806932490" sldId="320"/>
        </pc:sldMkLst>
        <pc:spChg chg="mod">
          <ac:chgData name="Doug Tyson" userId="8cc5704abe1e0291" providerId="LiveId" clId="{BAB98723-7863-44B6-A00D-5E9957B3AA26}" dt="2017-10-29T14:05:42.651" v="1314" actId="6549"/>
          <ac:spMkLst>
            <pc:docMk/>
            <pc:sldMk cId="2806932490" sldId="320"/>
            <ac:spMk id="2" creationId="{9CA2A2FB-6B85-42E3-8B6A-5AAD0BA96156}"/>
          </ac:spMkLst>
        </pc:spChg>
        <pc:spChg chg="mod">
          <ac:chgData name="Doug Tyson" userId="8cc5704abe1e0291" providerId="LiveId" clId="{BAB98723-7863-44B6-A00D-5E9957B3AA26}" dt="2017-10-29T14:09:59.776" v="1392" actId="14100"/>
          <ac:spMkLst>
            <pc:docMk/>
            <pc:sldMk cId="2806932490" sldId="320"/>
            <ac:spMk id="3" creationId="{BC4A6CE1-AA01-4F52-A57C-850ECECB504D}"/>
          </ac:spMkLst>
        </pc:spChg>
        <pc:spChg chg="del mod">
          <ac:chgData name="Doug Tyson" userId="8cc5704abe1e0291" providerId="LiveId" clId="{BAB98723-7863-44B6-A00D-5E9957B3AA26}" dt="2017-10-29T14:07:29.439" v="1378" actId="478"/>
          <ac:spMkLst>
            <pc:docMk/>
            <pc:sldMk cId="2806932490" sldId="320"/>
            <ac:spMk id="4" creationId="{5D0CD112-BBFF-452F-9F27-EF7BF38C3C8B}"/>
          </ac:spMkLst>
        </pc:spChg>
        <pc:spChg chg="add del">
          <ac:chgData name="Doug Tyson" userId="8cc5704abe1e0291" providerId="LiveId" clId="{BAB98723-7863-44B6-A00D-5E9957B3AA26}" dt="2017-10-29T14:09:36.281" v="1389"/>
          <ac:spMkLst>
            <pc:docMk/>
            <pc:sldMk cId="2806932490" sldId="320"/>
            <ac:spMk id="5" creationId="{FBE926EE-6598-4542-842E-18C092E5E0A1}"/>
          </ac:spMkLst>
        </pc:spChg>
        <pc:spChg chg="add mod">
          <ac:chgData name="Doug Tyson" userId="8cc5704abe1e0291" providerId="LiveId" clId="{BAB98723-7863-44B6-A00D-5E9957B3AA26}" dt="2017-10-29T14:10:34.350" v="1397" actId="20577"/>
          <ac:spMkLst>
            <pc:docMk/>
            <pc:sldMk cId="2806932490" sldId="320"/>
            <ac:spMk id="6" creationId="{B04E9ABB-6EE4-423C-A700-A361A271D730}"/>
          </ac:spMkLst>
        </pc:spChg>
        <pc:spChg chg="add mod">
          <ac:chgData name="Doug Tyson" userId="8cc5704abe1e0291" providerId="LiveId" clId="{BAB98723-7863-44B6-A00D-5E9957B3AA26}" dt="2017-10-29T14:17:24.505" v="1477" actId="13926"/>
          <ac:spMkLst>
            <pc:docMk/>
            <pc:sldMk cId="2806932490" sldId="320"/>
            <ac:spMk id="8" creationId="{6492B4AC-D686-4522-9ACC-9FB2FEA0AC83}"/>
          </ac:spMkLst>
        </pc:spChg>
        <pc:spChg chg="add del mod">
          <ac:chgData name="Doug Tyson" userId="8cc5704abe1e0291" providerId="LiveId" clId="{BAB98723-7863-44B6-A00D-5E9957B3AA26}" dt="2017-10-29T14:16:20.946" v="1469" actId="478"/>
          <ac:spMkLst>
            <pc:docMk/>
            <pc:sldMk cId="2806932490" sldId="320"/>
            <ac:spMk id="11" creationId="{01817CE9-8897-47E8-ACD0-D3E4C375D83F}"/>
          </ac:spMkLst>
        </pc:spChg>
        <pc:spChg chg="add del mod">
          <ac:chgData name="Doug Tyson" userId="8cc5704abe1e0291" providerId="LiveId" clId="{BAB98723-7863-44B6-A00D-5E9957B3AA26}" dt="2017-10-29T14:16:22.174" v="1470" actId="478"/>
          <ac:spMkLst>
            <pc:docMk/>
            <pc:sldMk cId="2806932490" sldId="320"/>
            <ac:spMk id="12" creationId="{60380C10-90CC-436C-971B-EC05D6FC8670}"/>
          </ac:spMkLst>
        </pc:spChg>
        <pc:spChg chg="add mod">
          <ac:chgData name="Doug Tyson" userId="8cc5704abe1e0291" providerId="LiveId" clId="{BAB98723-7863-44B6-A00D-5E9957B3AA26}" dt="2017-10-29T14:19:24.231" v="1525" actId="1037"/>
          <ac:spMkLst>
            <pc:docMk/>
            <pc:sldMk cId="2806932490" sldId="320"/>
            <ac:spMk id="13" creationId="{051CA356-937E-4382-8BF8-AC6A73840CEE}"/>
          </ac:spMkLst>
        </pc:spChg>
        <pc:spChg chg="add mod">
          <ac:chgData name="Doug Tyson" userId="8cc5704abe1e0291" providerId="LiveId" clId="{BAB98723-7863-44B6-A00D-5E9957B3AA26}" dt="2017-10-29T14:19:15.461" v="1516" actId="1037"/>
          <ac:spMkLst>
            <pc:docMk/>
            <pc:sldMk cId="2806932490" sldId="320"/>
            <ac:spMk id="14" creationId="{347A7D5A-7E26-4EAF-AA24-D8937C9E71C3}"/>
          </ac:spMkLst>
        </pc:spChg>
        <pc:spChg chg="add mod">
          <ac:chgData name="Doug Tyson" userId="8cc5704abe1e0291" providerId="LiveId" clId="{BAB98723-7863-44B6-A00D-5E9957B3AA26}" dt="2017-10-29T14:19:58.437" v="1635" actId="1036"/>
          <ac:spMkLst>
            <pc:docMk/>
            <pc:sldMk cId="2806932490" sldId="320"/>
            <ac:spMk id="15" creationId="{DEB672EE-BA91-404C-B2EF-47A819400E4E}"/>
          </ac:spMkLst>
        </pc:spChg>
        <pc:spChg chg="add mod">
          <ac:chgData name="Doug Tyson" userId="8cc5704abe1e0291" providerId="LiveId" clId="{BAB98723-7863-44B6-A00D-5E9957B3AA26}" dt="2017-10-29T14:20:11.389" v="1682" actId="1035"/>
          <ac:spMkLst>
            <pc:docMk/>
            <pc:sldMk cId="2806932490" sldId="320"/>
            <ac:spMk id="16" creationId="{5D18C6F3-BEC1-464D-A6FC-C472F79360B4}"/>
          </ac:spMkLst>
        </pc:spChg>
        <pc:picChg chg="add mod">
          <ac:chgData name="Doug Tyson" userId="8cc5704abe1e0291" providerId="LiveId" clId="{BAB98723-7863-44B6-A00D-5E9957B3AA26}" dt="2017-10-29T14:18:32.982" v="1505" actId="14100"/>
          <ac:picMkLst>
            <pc:docMk/>
            <pc:sldMk cId="2806932490" sldId="320"/>
            <ac:picMk id="7" creationId="{19F68FB9-D76B-41B6-8BB2-C2AA7CD811E8}"/>
          </ac:picMkLst>
        </pc:picChg>
        <pc:picChg chg="add del">
          <ac:chgData name="Doug Tyson" userId="8cc5704abe1e0291" providerId="LiveId" clId="{BAB98723-7863-44B6-A00D-5E9957B3AA26}" dt="2017-10-29T14:13:30.161" v="1403" actId="478"/>
          <ac:picMkLst>
            <pc:docMk/>
            <pc:sldMk cId="2806932490" sldId="320"/>
            <ac:picMk id="9" creationId="{D02376B8-7593-4DA9-89DA-90738E443437}"/>
          </ac:picMkLst>
        </pc:picChg>
        <pc:picChg chg="add mod">
          <ac:chgData name="Doug Tyson" userId="8cc5704abe1e0291" providerId="LiveId" clId="{BAB98723-7863-44B6-A00D-5E9957B3AA26}" dt="2017-10-29T14:14:03.998" v="1411" actId="1076"/>
          <ac:picMkLst>
            <pc:docMk/>
            <pc:sldMk cId="2806932490" sldId="320"/>
            <ac:picMk id="10" creationId="{1EA49F4A-3815-4097-BDF8-99417EB05301}"/>
          </ac:picMkLst>
        </pc:picChg>
      </pc:sldChg>
      <pc:sldChg chg="add del">
        <pc:chgData name="Doug Tyson" userId="8cc5704abe1e0291" providerId="LiveId" clId="{BAB98723-7863-44B6-A00D-5E9957B3AA26}" dt="2017-10-29T14:20:48.536" v="1689" actId="2696"/>
        <pc:sldMkLst>
          <pc:docMk/>
          <pc:sldMk cId="3305910453" sldId="321"/>
        </pc:sldMkLst>
      </pc:sldChg>
      <pc:sldChg chg="delSp modSp add modTransition">
        <pc:chgData name="Doug Tyson" userId="8cc5704abe1e0291" providerId="LiveId" clId="{BAB98723-7863-44B6-A00D-5E9957B3AA26}" dt="2017-10-29T16:05:17.730" v="2639"/>
        <pc:sldMkLst>
          <pc:docMk/>
          <pc:sldMk cId="2235312736" sldId="322"/>
        </pc:sldMkLst>
        <pc:spChg chg="mod">
          <ac:chgData name="Doug Tyson" userId="8cc5704abe1e0291" providerId="LiveId" clId="{BAB98723-7863-44B6-A00D-5E9957B3AA26}" dt="2017-10-29T15:54:08.876" v="2196" actId="255"/>
          <ac:spMkLst>
            <pc:docMk/>
            <pc:sldMk cId="2235312736" sldId="322"/>
            <ac:spMk id="2" creationId="{9CA2A2FB-6B85-42E3-8B6A-5AAD0BA96156}"/>
          </ac:spMkLst>
        </pc:spChg>
        <pc:spChg chg="mod">
          <ac:chgData name="Doug Tyson" userId="8cc5704abe1e0291" providerId="LiveId" clId="{BAB98723-7863-44B6-A00D-5E9957B3AA26}" dt="2017-10-29T15:54:14.893" v="2197" actId="14100"/>
          <ac:spMkLst>
            <pc:docMk/>
            <pc:sldMk cId="2235312736" sldId="322"/>
            <ac:spMk id="3" creationId="{BC4A6CE1-AA01-4F52-A57C-850ECECB504D}"/>
          </ac:spMkLst>
        </pc:spChg>
        <pc:spChg chg="del mod">
          <ac:chgData name="Doug Tyson" userId="8cc5704abe1e0291" providerId="LiveId" clId="{BAB98723-7863-44B6-A00D-5E9957B3AA26}" dt="2017-10-29T14:21:36.861" v="1700" actId="478"/>
          <ac:spMkLst>
            <pc:docMk/>
            <pc:sldMk cId="2235312736" sldId="322"/>
            <ac:spMk id="6" creationId="{B04E9ABB-6EE4-423C-A700-A361A271D730}"/>
          </ac:spMkLst>
        </pc:spChg>
        <pc:spChg chg="del">
          <ac:chgData name="Doug Tyson" userId="8cc5704abe1e0291" providerId="LiveId" clId="{BAB98723-7863-44B6-A00D-5E9957B3AA26}" dt="2017-10-29T14:21:22.499" v="1696" actId="478"/>
          <ac:spMkLst>
            <pc:docMk/>
            <pc:sldMk cId="2235312736" sldId="322"/>
            <ac:spMk id="8" creationId="{6492B4AC-D686-4522-9ACC-9FB2FEA0AC83}"/>
          </ac:spMkLst>
        </pc:spChg>
        <pc:spChg chg="del mod">
          <ac:chgData name="Doug Tyson" userId="8cc5704abe1e0291" providerId="LiveId" clId="{BAB98723-7863-44B6-A00D-5E9957B3AA26}" dt="2017-10-29T14:21:10.398" v="1694" actId="478"/>
          <ac:spMkLst>
            <pc:docMk/>
            <pc:sldMk cId="2235312736" sldId="322"/>
            <ac:spMk id="13" creationId="{051CA356-937E-4382-8BF8-AC6A73840CEE}"/>
          </ac:spMkLst>
        </pc:spChg>
        <pc:spChg chg="del">
          <ac:chgData name="Doug Tyson" userId="8cc5704abe1e0291" providerId="LiveId" clId="{BAB98723-7863-44B6-A00D-5E9957B3AA26}" dt="2017-10-29T14:21:07.539" v="1692" actId="478"/>
          <ac:spMkLst>
            <pc:docMk/>
            <pc:sldMk cId="2235312736" sldId="322"/>
            <ac:spMk id="14" creationId="{347A7D5A-7E26-4EAF-AA24-D8937C9E71C3}"/>
          </ac:spMkLst>
        </pc:spChg>
        <pc:spChg chg="del">
          <ac:chgData name="Doug Tyson" userId="8cc5704abe1e0291" providerId="LiveId" clId="{BAB98723-7863-44B6-A00D-5E9957B3AA26}" dt="2017-10-29T14:20:40.614" v="1687" actId="478"/>
          <ac:spMkLst>
            <pc:docMk/>
            <pc:sldMk cId="2235312736" sldId="322"/>
            <ac:spMk id="15" creationId="{DEB672EE-BA91-404C-B2EF-47A819400E4E}"/>
          </ac:spMkLst>
        </pc:spChg>
        <pc:spChg chg="del">
          <ac:chgData name="Doug Tyson" userId="8cc5704abe1e0291" providerId="LiveId" clId="{BAB98723-7863-44B6-A00D-5E9957B3AA26}" dt="2017-10-29T14:20:38.052" v="1686" actId="478"/>
          <ac:spMkLst>
            <pc:docMk/>
            <pc:sldMk cId="2235312736" sldId="322"/>
            <ac:spMk id="16" creationId="{5D18C6F3-BEC1-464D-A6FC-C472F79360B4}"/>
          </ac:spMkLst>
        </pc:spChg>
        <pc:picChg chg="del">
          <ac:chgData name="Doug Tyson" userId="8cc5704abe1e0291" providerId="LiveId" clId="{BAB98723-7863-44B6-A00D-5E9957B3AA26}" dt="2017-10-29T14:20:41.992" v="1688" actId="478"/>
          <ac:picMkLst>
            <pc:docMk/>
            <pc:sldMk cId="2235312736" sldId="322"/>
            <ac:picMk id="10" creationId="{1EA49F4A-3815-4097-BDF8-99417EB05301}"/>
          </ac:picMkLst>
        </pc:picChg>
      </pc:sldChg>
      <pc:sldChg chg="modSp add modTransition">
        <pc:chgData name="Doug Tyson" userId="8cc5704abe1e0291" providerId="LiveId" clId="{BAB98723-7863-44B6-A00D-5E9957B3AA26}" dt="2017-10-29T16:31:13.180" v="2908" actId="14861"/>
        <pc:sldMkLst>
          <pc:docMk/>
          <pc:sldMk cId="1225583852" sldId="323"/>
        </pc:sldMkLst>
        <pc:spChg chg="mod">
          <ac:chgData name="Doug Tyson" userId="8cc5704abe1e0291" providerId="LiveId" clId="{BAB98723-7863-44B6-A00D-5E9957B3AA26}" dt="2017-10-29T15:54:54.351" v="2206" actId="27636"/>
          <ac:spMkLst>
            <pc:docMk/>
            <pc:sldMk cId="1225583852" sldId="323"/>
            <ac:spMk id="2" creationId="{9CA2A2FB-6B85-42E3-8B6A-5AAD0BA96156}"/>
          </ac:spMkLst>
        </pc:spChg>
        <pc:spChg chg="mod">
          <ac:chgData name="Doug Tyson" userId="8cc5704abe1e0291" providerId="LiveId" clId="{BAB98723-7863-44B6-A00D-5E9957B3AA26}" dt="2017-10-29T16:31:13.180" v="2908" actId="14861"/>
          <ac:spMkLst>
            <pc:docMk/>
            <pc:sldMk cId="1225583852" sldId="323"/>
            <ac:spMk id="6" creationId="{B04E9ABB-6EE4-423C-A700-A361A271D730}"/>
          </ac:spMkLst>
        </pc:spChg>
      </pc:sldChg>
      <pc:sldChg chg="modSp add modTransition">
        <pc:chgData name="Doug Tyson" userId="8cc5704abe1e0291" providerId="LiveId" clId="{BAB98723-7863-44B6-A00D-5E9957B3AA26}" dt="2017-10-29T16:31:05.910" v="2907" actId="14861"/>
        <pc:sldMkLst>
          <pc:docMk/>
          <pc:sldMk cId="1365002586" sldId="324"/>
        </pc:sldMkLst>
        <pc:spChg chg="mod">
          <ac:chgData name="Doug Tyson" userId="8cc5704abe1e0291" providerId="LiveId" clId="{BAB98723-7863-44B6-A00D-5E9957B3AA26}" dt="2017-10-29T15:54:46.732" v="2204" actId="27636"/>
          <ac:spMkLst>
            <pc:docMk/>
            <pc:sldMk cId="1365002586" sldId="324"/>
            <ac:spMk id="2" creationId="{9CA2A2FB-6B85-42E3-8B6A-5AAD0BA96156}"/>
          </ac:spMkLst>
        </pc:spChg>
        <pc:spChg chg="mod">
          <ac:chgData name="Doug Tyson" userId="8cc5704abe1e0291" providerId="LiveId" clId="{BAB98723-7863-44B6-A00D-5E9957B3AA26}" dt="2017-10-29T16:31:05.910" v="2907" actId="14861"/>
          <ac:spMkLst>
            <pc:docMk/>
            <pc:sldMk cId="1365002586" sldId="324"/>
            <ac:spMk id="6" creationId="{B04E9ABB-6EE4-423C-A700-A361A271D730}"/>
          </ac:spMkLst>
        </pc:spChg>
      </pc:sldChg>
      <pc:sldChg chg="modSp add modTransition">
        <pc:chgData name="Doug Tyson" userId="8cc5704abe1e0291" providerId="LiveId" clId="{BAB98723-7863-44B6-A00D-5E9957B3AA26}" dt="2017-10-29T16:30:38.448" v="2905" actId="14861"/>
        <pc:sldMkLst>
          <pc:docMk/>
          <pc:sldMk cId="2404795757" sldId="325"/>
        </pc:sldMkLst>
        <pc:spChg chg="mod">
          <ac:chgData name="Doug Tyson" userId="8cc5704abe1e0291" providerId="LiveId" clId="{BAB98723-7863-44B6-A00D-5E9957B3AA26}" dt="2017-10-29T15:54:40.986" v="2202" actId="27636"/>
          <ac:spMkLst>
            <pc:docMk/>
            <pc:sldMk cId="2404795757" sldId="325"/>
            <ac:spMk id="2" creationId="{9CA2A2FB-6B85-42E3-8B6A-5AAD0BA96156}"/>
          </ac:spMkLst>
        </pc:spChg>
        <pc:spChg chg="mod">
          <ac:chgData name="Doug Tyson" userId="8cc5704abe1e0291" providerId="LiveId" clId="{BAB98723-7863-44B6-A00D-5E9957B3AA26}" dt="2017-10-29T16:30:38.448" v="2905" actId="14861"/>
          <ac:spMkLst>
            <pc:docMk/>
            <pc:sldMk cId="2404795757" sldId="325"/>
            <ac:spMk id="6" creationId="{B04E9ABB-6EE4-423C-A700-A361A271D730}"/>
          </ac:spMkLst>
        </pc:spChg>
      </pc:sldChg>
      <pc:sldChg chg="modSp add modTransition">
        <pc:chgData name="Doug Tyson" userId="8cc5704abe1e0291" providerId="LiveId" clId="{BAB98723-7863-44B6-A00D-5E9957B3AA26}" dt="2017-10-29T16:30:33.190" v="2904" actId="14861"/>
        <pc:sldMkLst>
          <pc:docMk/>
          <pc:sldMk cId="2704961179" sldId="326"/>
        </pc:sldMkLst>
        <pc:spChg chg="mod">
          <ac:chgData name="Doug Tyson" userId="8cc5704abe1e0291" providerId="LiveId" clId="{BAB98723-7863-44B6-A00D-5E9957B3AA26}" dt="2017-10-29T15:54:34.980" v="2200" actId="27636"/>
          <ac:spMkLst>
            <pc:docMk/>
            <pc:sldMk cId="2704961179" sldId="326"/>
            <ac:spMk id="2" creationId="{9CA2A2FB-6B85-42E3-8B6A-5AAD0BA96156}"/>
          </ac:spMkLst>
        </pc:spChg>
        <pc:spChg chg="mod">
          <ac:chgData name="Doug Tyson" userId="8cc5704abe1e0291" providerId="LiveId" clId="{BAB98723-7863-44B6-A00D-5E9957B3AA26}" dt="2017-10-29T16:30:33.190" v="2904" actId="14861"/>
          <ac:spMkLst>
            <pc:docMk/>
            <pc:sldMk cId="2704961179" sldId="326"/>
            <ac:spMk id="6" creationId="{B04E9ABB-6EE4-423C-A700-A361A271D730}"/>
          </ac:spMkLst>
        </pc:spChg>
      </pc:sldChg>
      <pc:sldChg chg="addSp delSp modSp add modTransition">
        <pc:chgData name="Doug Tyson" userId="8cc5704abe1e0291" providerId="LiveId" clId="{BAB98723-7863-44B6-A00D-5E9957B3AA26}" dt="2017-10-29T16:31:23.488" v="2909" actId="14861"/>
        <pc:sldMkLst>
          <pc:docMk/>
          <pc:sldMk cId="2802510330" sldId="327"/>
        </pc:sldMkLst>
        <pc:spChg chg="mod">
          <ac:chgData name="Doug Tyson" userId="8cc5704abe1e0291" providerId="LiveId" clId="{BAB98723-7863-44B6-A00D-5E9957B3AA26}" dt="2017-10-29T15:55:10.853" v="2208" actId="27636"/>
          <ac:spMkLst>
            <pc:docMk/>
            <pc:sldMk cId="2802510330" sldId="327"/>
            <ac:spMk id="2" creationId="{9CA2A2FB-6B85-42E3-8B6A-5AAD0BA96156}"/>
          </ac:spMkLst>
        </pc:spChg>
        <pc:spChg chg="del">
          <ac:chgData name="Doug Tyson" userId="8cc5704abe1e0291" providerId="LiveId" clId="{BAB98723-7863-44B6-A00D-5E9957B3AA26}" dt="2017-10-29T14:23:53.238" v="1717" actId="478"/>
          <ac:spMkLst>
            <pc:docMk/>
            <pc:sldMk cId="2802510330" sldId="327"/>
            <ac:spMk id="3" creationId="{BC4A6CE1-AA01-4F52-A57C-850ECECB504D}"/>
          </ac:spMkLst>
        </pc:spChg>
        <pc:spChg chg="add del mod">
          <ac:chgData name="Doug Tyson" userId="8cc5704abe1e0291" providerId="LiveId" clId="{BAB98723-7863-44B6-A00D-5E9957B3AA26}" dt="2017-10-29T14:23:58.852" v="1719" actId="478"/>
          <ac:spMkLst>
            <pc:docMk/>
            <pc:sldMk cId="2802510330" sldId="327"/>
            <ac:spMk id="5" creationId="{5F12E542-D465-4D91-A837-A26F41BD50FE}"/>
          </ac:spMkLst>
        </pc:spChg>
        <pc:spChg chg="mod">
          <ac:chgData name="Doug Tyson" userId="8cc5704abe1e0291" providerId="LiveId" clId="{BAB98723-7863-44B6-A00D-5E9957B3AA26}" dt="2017-10-29T16:31:23.488" v="2909" actId="14861"/>
          <ac:spMkLst>
            <pc:docMk/>
            <pc:sldMk cId="2802510330" sldId="327"/>
            <ac:spMk id="6" creationId="{B04E9ABB-6EE4-423C-A700-A361A271D730}"/>
          </ac:spMkLst>
        </pc:spChg>
        <pc:spChg chg="del mod">
          <ac:chgData name="Doug Tyson" userId="8cc5704abe1e0291" providerId="LiveId" clId="{BAB98723-7863-44B6-A00D-5E9957B3AA26}" dt="2017-10-29T14:24:21.278" v="1725" actId="478"/>
          <ac:spMkLst>
            <pc:docMk/>
            <pc:sldMk cId="2802510330" sldId="327"/>
            <ac:spMk id="8" creationId="{6492B4AC-D686-4522-9ACC-9FB2FEA0AC83}"/>
          </ac:spMkLst>
        </pc:spChg>
        <pc:spChg chg="del">
          <ac:chgData name="Doug Tyson" userId="8cc5704abe1e0291" providerId="LiveId" clId="{BAB98723-7863-44B6-A00D-5E9957B3AA26}" dt="2017-10-29T14:24:22.976" v="1726" actId="478"/>
          <ac:spMkLst>
            <pc:docMk/>
            <pc:sldMk cId="2802510330" sldId="327"/>
            <ac:spMk id="13" creationId="{051CA356-937E-4382-8BF8-AC6A73840CEE}"/>
          </ac:spMkLst>
        </pc:spChg>
        <pc:spChg chg="del mod">
          <ac:chgData name="Doug Tyson" userId="8cc5704abe1e0291" providerId="LiveId" clId="{BAB98723-7863-44B6-A00D-5E9957B3AA26}" dt="2017-10-29T14:28:47.233" v="1833" actId="478"/>
          <ac:spMkLst>
            <pc:docMk/>
            <pc:sldMk cId="2802510330" sldId="327"/>
            <ac:spMk id="14" creationId="{347A7D5A-7E26-4EAF-AA24-D8937C9E71C3}"/>
          </ac:spMkLst>
        </pc:spChg>
        <pc:spChg chg="del">
          <ac:chgData name="Doug Tyson" userId="8cc5704abe1e0291" providerId="LiveId" clId="{BAB98723-7863-44B6-A00D-5E9957B3AA26}" dt="2017-10-29T14:23:46.485" v="1716" actId="478"/>
          <ac:spMkLst>
            <pc:docMk/>
            <pc:sldMk cId="2802510330" sldId="327"/>
            <ac:spMk id="15" creationId="{DEB672EE-BA91-404C-B2EF-47A819400E4E}"/>
          </ac:spMkLst>
        </pc:spChg>
        <pc:spChg chg="del">
          <ac:chgData name="Doug Tyson" userId="8cc5704abe1e0291" providerId="LiveId" clId="{BAB98723-7863-44B6-A00D-5E9957B3AA26}" dt="2017-10-29T14:23:43.683" v="1715" actId="478"/>
          <ac:spMkLst>
            <pc:docMk/>
            <pc:sldMk cId="2802510330" sldId="327"/>
            <ac:spMk id="16" creationId="{5D18C6F3-BEC1-464D-A6FC-C472F79360B4}"/>
          </ac:spMkLst>
        </pc:spChg>
        <pc:picChg chg="mod">
          <ac:chgData name="Doug Tyson" userId="8cc5704abe1e0291" providerId="LiveId" clId="{BAB98723-7863-44B6-A00D-5E9957B3AA26}" dt="2017-10-29T14:24:07.073" v="1721" actId="1076"/>
          <ac:picMkLst>
            <pc:docMk/>
            <pc:sldMk cId="2802510330" sldId="327"/>
            <ac:picMk id="7" creationId="{19F68FB9-D76B-41B6-8BB2-C2AA7CD811E8}"/>
          </ac:picMkLst>
        </pc:picChg>
        <pc:picChg chg="add del mod">
          <ac:chgData name="Doug Tyson" userId="8cc5704abe1e0291" providerId="LiveId" clId="{BAB98723-7863-44B6-A00D-5E9957B3AA26}" dt="2017-10-29T14:28:48.700" v="1834" actId="478"/>
          <ac:picMkLst>
            <pc:docMk/>
            <pc:sldMk cId="2802510330" sldId="327"/>
            <ac:picMk id="9" creationId="{6D9B65EB-931F-4968-BD25-BECA9D3D0136}"/>
          </ac:picMkLst>
        </pc:picChg>
        <pc:picChg chg="del mod">
          <ac:chgData name="Doug Tyson" userId="8cc5704abe1e0291" providerId="LiveId" clId="{BAB98723-7863-44B6-A00D-5E9957B3AA26}" dt="2017-10-29T14:24:23.893" v="1728" actId="478"/>
          <ac:picMkLst>
            <pc:docMk/>
            <pc:sldMk cId="2802510330" sldId="327"/>
            <ac:picMk id="10" creationId="{1EA49F4A-3815-4097-BDF8-99417EB05301}"/>
          </ac:picMkLst>
        </pc:picChg>
      </pc:sldChg>
      <pc:sldChg chg="modSp add modTransition">
        <pc:chgData name="Doug Tyson" userId="8cc5704abe1e0291" providerId="LiveId" clId="{BAB98723-7863-44B6-A00D-5E9957B3AA26}" dt="2017-10-29T16:31:28.433" v="2910" actId="14861"/>
        <pc:sldMkLst>
          <pc:docMk/>
          <pc:sldMk cId="2642693572" sldId="328"/>
        </pc:sldMkLst>
        <pc:spChg chg="mod">
          <ac:chgData name="Doug Tyson" userId="8cc5704abe1e0291" providerId="LiveId" clId="{BAB98723-7863-44B6-A00D-5E9957B3AA26}" dt="2017-10-29T15:55:16.948" v="2210" actId="27636"/>
          <ac:spMkLst>
            <pc:docMk/>
            <pc:sldMk cId="2642693572" sldId="328"/>
            <ac:spMk id="2" creationId="{9CA2A2FB-6B85-42E3-8B6A-5AAD0BA96156}"/>
          </ac:spMkLst>
        </pc:spChg>
        <pc:spChg chg="mod">
          <ac:chgData name="Doug Tyson" userId="8cc5704abe1e0291" providerId="LiveId" clId="{BAB98723-7863-44B6-A00D-5E9957B3AA26}" dt="2017-10-29T16:31:28.433" v="2910" actId="14861"/>
          <ac:spMkLst>
            <pc:docMk/>
            <pc:sldMk cId="2642693572" sldId="328"/>
            <ac:spMk id="6" creationId="{B04E9ABB-6EE4-423C-A700-A361A271D730}"/>
          </ac:spMkLst>
        </pc:spChg>
        <pc:picChg chg="mod">
          <ac:chgData name="Doug Tyson" userId="8cc5704abe1e0291" providerId="LiveId" clId="{BAB98723-7863-44B6-A00D-5E9957B3AA26}" dt="2017-10-29T14:33:33.763" v="1927" actId="1076"/>
          <ac:picMkLst>
            <pc:docMk/>
            <pc:sldMk cId="2642693572" sldId="328"/>
            <ac:picMk id="7" creationId="{19F68FB9-D76B-41B6-8BB2-C2AA7CD811E8}"/>
          </ac:picMkLst>
        </pc:picChg>
      </pc:sldChg>
      <pc:sldChg chg="addSp delSp modSp add modTransition">
        <pc:chgData name="Doug Tyson" userId="8cc5704abe1e0291" providerId="LiveId" clId="{BAB98723-7863-44B6-A00D-5E9957B3AA26}" dt="2017-10-29T16:31:37.448" v="2911" actId="14861"/>
        <pc:sldMkLst>
          <pc:docMk/>
          <pc:sldMk cId="2217514823" sldId="329"/>
        </pc:sldMkLst>
        <pc:spChg chg="mod">
          <ac:chgData name="Doug Tyson" userId="8cc5704abe1e0291" providerId="LiveId" clId="{BAB98723-7863-44B6-A00D-5E9957B3AA26}" dt="2017-10-29T15:55:24.612" v="2212" actId="27636"/>
          <ac:spMkLst>
            <pc:docMk/>
            <pc:sldMk cId="2217514823" sldId="329"/>
            <ac:spMk id="2" creationId="{9CA2A2FB-6B85-42E3-8B6A-5AAD0BA96156}"/>
          </ac:spMkLst>
        </pc:spChg>
        <pc:spChg chg="add del">
          <ac:chgData name="Doug Tyson" userId="8cc5704abe1e0291" providerId="LiveId" clId="{BAB98723-7863-44B6-A00D-5E9957B3AA26}" dt="2017-10-29T14:29:35.548" v="1843"/>
          <ac:spMkLst>
            <pc:docMk/>
            <pc:sldMk cId="2217514823" sldId="329"/>
            <ac:spMk id="3" creationId="{9E96B677-9D82-486B-A3E0-4AEE5B26BAC1}"/>
          </ac:spMkLst>
        </pc:spChg>
        <pc:spChg chg="add mod">
          <ac:chgData name="Doug Tyson" userId="8cc5704abe1e0291" providerId="LiveId" clId="{BAB98723-7863-44B6-A00D-5E9957B3AA26}" dt="2017-10-29T16:31:37.448" v="2911" actId="14861"/>
          <ac:spMkLst>
            <pc:docMk/>
            <pc:sldMk cId="2217514823" sldId="329"/>
            <ac:spMk id="4" creationId="{170D6BB8-8DD7-494B-87C9-7C2C872C28E6}"/>
          </ac:spMkLst>
        </pc:spChg>
        <pc:spChg chg="del">
          <ac:chgData name="Doug Tyson" userId="8cc5704abe1e0291" providerId="LiveId" clId="{BAB98723-7863-44B6-A00D-5E9957B3AA26}" dt="2017-10-29T14:29:20.796" v="1837" actId="478"/>
          <ac:spMkLst>
            <pc:docMk/>
            <pc:sldMk cId="2217514823" sldId="329"/>
            <ac:spMk id="6" creationId="{B04E9ABB-6EE4-423C-A700-A361A271D730}"/>
          </ac:spMkLst>
        </pc:spChg>
        <pc:spChg chg="add mod">
          <ac:chgData name="Doug Tyson" userId="8cc5704abe1e0291" providerId="LiveId" clId="{BAB98723-7863-44B6-A00D-5E9957B3AA26}" dt="2017-10-29T14:34:17.109" v="2003" actId="14100"/>
          <ac:spMkLst>
            <pc:docMk/>
            <pc:sldMk cId="2217514823" sldId="329"/>
            <ac:spMk id="13" creationId="{E0D154A6-DC53-4D84-901A-8C8AAE2E9468}"/>
          </ac:spMkLst>
        </pc:spChg>
        <pc:spChg chg="del">
          <ac:chgData name="Doug Tyson" userId="8cc5704abe1e0291" providerId="LiveId" clId="{BAB98723-7863-44B6-A00D-5E9957B3AA26}" dt="2017-10-29T14:29:31.172" v="1841" actId="478"/>
          <ac:spMkLst>
            <pc:docMk/>
            <pc:sldMk cId="2217514823" sldId="329"/>
            <ac:spMk id="14" creationId="{347A7D5A-7E26-4EAF-AA24-D8937C9E71C3}"/>
          </ac:spMkLst>
        </pc:spChg>
        <pc:picChg chg="add mod">
          <ac:chgData name="Doug Tyson" userId="8cc5704abe1e0291" providerId="LiveId" clId="{BAB98723-7863-44B6-A00D-5E9957B3AA26}" dt="2017-10-29T14:32:49.225" v="1921" actId="1036"/>
          <ac:picMkLst>
            <pc:docMk/>
            <pc:sldMk cId="2217514823" sldId="329"/>
            <ac:picMk id="5" creationId="{4A77C6D7-F3B3-4F84-A844-0BCCF4F8E298}"/>
          </ac:picMkLst>
        </pc:picChg>
        <pc:picChg chg="mod">
          <ac:chgData name="Doug Tyson" userId="8cc5704abe1e0291" providerId="LiveId" clId="{BAB98723-7863-44B6-A00D-5E9957B3AA26}" dt="2017-10-29T14:32:08.218" v="1873" actId="14100"/>
          <ac:picMkLst>
            <pc:docMk/>
            <pc:sldMk cId="2217514823" sldId="329"/>
            <ac:picMk id="7" creationId="{19F68FB9-D76B-41B6-8BB2-C2AA7CD811E8}"/>
          </ac:picMkLst>
        </pc:picChg>
        <pc:picChg chg="del">
          <ac:chgData name="Doug Tyson" userId="8cc5704abe1e0291" providerId="LiveId" clId="{BAB98723-7863-44B6-A00D-5E9957B3AA26}" dt="2017-10-29T14:29:18.816" v="1836" actId="478"/>
          <ac:picMkLst>
            <pc:docMk/>
            <pc:sldMk cId="2217514823" sldId="329"/>
            <ac:picMk id="9" creationId="{6D9B65EB-931F-4968-BD25-BECA9D3D0136}"/>
          </ac:picMkLst>
        </pc:picChg>
        <pc:cxnChg chg="add mod">
          <ac:chgData name="Doug Tyson" userId="8cc5704abe1e0291" providerId="LiveId" clId="{BAB98723-7863-44B6-A00D-5E9957B3AA26}" dt="2017-10-29T14:33:19.011" v="1925" actId="14100"/>
          <ac:cxnSpMkLst>
            <pc:docMk/>
            <pc:sldMk cId="2217514823" sldId="329"/>
            <ac:cxnSpMk id="10" creationId="{231BAC57-8BF0-4A43-AD7A-E241C7BACE78}"/>
          </ac:cxnSpMkLst>
        </pc:cxnChg>
      </pc:sldChg>
      <pc:sldChg chg="addSp delSp modSp add modTransition">
        <pc:chgData name="Doug Tyson" userId="8cc5704abe1e0291" providerId="LiveId" clId="{BAB98723-7863-44B6-A00D-5E9957B3AA26}" dt="2017-10-29T16:05:17.730" v="2639"/>
        <pc:sldMkLst>
          <pc:docMk/>
          <pc:sldMk cId="2124806276" sldId="330"/>
        </pc:sldMkLst>
        <pc:spChg chg="del">
          <ac:chgData name="Doug Tyson" userId="8cc5704abe1e0291" providerId="LiveId" clId="{BAB98723-7863-44B6-A00D-5E9957B3AA26}" dt="2017-10-29T14:40:02.939" v="2115"/>
          <ac:spMkLst>
            <pc:docMk/>
            <pc:sldMk cId="2124806276" sldId="330"/>
            <ac:spMk id="2" creationId="{7034F8B2-120F-4029-AF04-A3D23B9CBDAD}"/>
          </ac:spMkLst>
        </pc:spChg>
        <pc:spChg chg="del">
          <ac:chgData name="Doug Tyson" userId="8cc5704abe1e0291" providerId="LiveId" clId="{BAB98723-7863-44B6-A00D-5E9957B3AA26}" dt="2017-10-29T14:40:02.939" v="2115"/>
          <ac:spMkLst>
            <pc:docMk/>
            <pc:sldMk cId="2124806276" sldId="330"/>
            <ac:spMk id="3" creationId="{76BA77DF-FAF3-48C4-AC55-D096171801FF}"/>
          </ac:spMkLst>
        </pc:spChg>
        <pc:spChg chg="add mod">
          <ac:chgData name="Doug Tyson" userId="8cc5704abe1e0291" providerId="LiveId" clId="{BAB98723-7863-44B6-A00D-5E9957B3AA26}" dt="2017-10-29T15:55:32.656" v="2214" actId="27636"/>
          <ac:spMkLst>
            <pc:docMk/>
            <pc:sldMk cId="2124806276" sldId="330"/>
            <ac:spMk id="4" creationId="{79D087F1-92E8-47B5-988E-49FF3001E1AA}"/>
          </ac:spMkLst>
        </pc:spChg>
        <pc:spChg chg="add mod">
          <ac:chgData name="Doug Tyson" userId="8cc5704abe1e0291" providerId="LiveId" clId="{BAB98723-7863-44B6-A00D-5E9957B3AA26}" dt="2017-10-29T15:52:50.127" v="2192" actId="20577"/>
          <ac:spMkLst>
            <pc:docMk/>
            <pc:sldMk cId="2124806276" sldId="330"/>
            <ac:spMk id="5" creationId="{DEFDAD88-6564-4174-BF4C-93FBC7C17172}"/>
          </ac:spMkLst>
        </pc:spChg>
      </pc:sldChg>
      <pc:sldChg chg="addSp delSp modSp add modTransition">
        <pc:chgData name="Doug Tyson" userId="8cc5704abe1e0291" providerId="LiveId" clId="{BAB98723-7863-44B6-A00D-5E9957B3AA26}" dt="2017-10-29T16:05:17.730" v="2639"/>
        <pc:sldMkLst>
          <pc:docMk/>
          <pc:sldMk cId="3278799295" sldId="331"/>
        </pc:sldMkLst>
        <pc:spChg chg="del">
          <ac:chgData name="Doug Tyson" userId="8cc5704abe1e0291" providerId="LiveId" clId="{BAB98723-7863-44B6-A00D-5E9957B3AA26}" dt="2017-10-29T15:53:49.298" v="2194"/>
          <ac:spMkLst>
            <pc:docMk/>
            <pc:sldMk cId="3278799295" sldId="331"/>
            <ac:spMk id="2" creationId="{51AEF1AD-1EC5-49A4-8ABC-3B8015E4CBDC}"/>
          </ac:spMkLst>
        </pc:spChg>
        <pc:spChg chg="del">
          <ac:chgData name="Doug Tyson" userId="8cc5704abe1e0291" providerId="LiveId" clId="{BAB98723-7863-44B6-A00D-5E9957B3AA26}" dt="2017-10-29T15:53:49.298" v="2194"/>
          <ac:spMkLst>
            <pc:docMk/>
            <pc:sldMk cId="3278799295" sldId="331"/>
            <ac:spMk id="3" creationId="{2CB290E1-9B2C-496C-96E7-8E78E5FA577E}"/>
          </ac:spMkLst>
        </pc:spChg>
        <pc:spChg chg="add mod">
          <ac:chgData name="Doug Tyson" userId="8cc5704abe1e0291" providerId="LiveId" clId="{BAB98723-7863-44B6-A00D-5E9957B3AA26}" dt="2017-10-29T15:55:44.664" v="2218" actId="27636"/>
          <ac:spMkLst>
            <pc:docMk/>
            <pc:sldMk cId="3278799295" sldId="331"/>
            <ac:spMk id="4" creationId="{6B85B0AD-C43F-4645-BCA4-B52EE7485282}"/>
          </ac:spMkLst>
        </pc:spChg>
        <pc:spChg chg="add mod">
          <ac:chgData name="Doug Tyson" userId="8cc5704abe1e0291" providerId="LiveId" clId="{BAB98723-7863-44B6-A00D-5E9957B3AA26}" dt="2017-10-29T15:58:06.319" v="2274" actId="1076"/>
          <ac:spMkLst>
            <pc:docMk/>
            <pc:sldMk cId="3278799295" sldId="331"/>
            <ac:spMk id="5" creationId="{E860C18F-AA80-4F53-B5FB-527146E40F26}"/>
          </ac:spMkLst>
        </pc:spChg>
        <pc:spChg chg="add mod">
          <ac:chgData name="Doug Tyson" userId="8cc5704abe1e0291" providerId="LiveId" clId="{BAB98723-7863-44B6-A00D-5E9957B3AA26}" dt="2017-10-29T15:58:06.319" v="2274" actId="1076"/>
          <ac:spMkLst>
            <pc:docMk/>
            <pc:sldMk cId="3278799295" sldId="331"/>
            <ac:spMk id="6" creationId="{D51C7A40-D661-455D-AA76-D2A893FE3B3D}"/>
          </ac:spMkLst>
        </pc:spChg>
      </pc:sldChg>
      <pc:sldChg chg="addSp delSp modSp add del">
        <pc:chgData name="Doug Tyson" userId="8cc5704abe1e0291" providerId="LiveId" clId="{BAB98723-7863-44B6-A00D-5E9957B3AA26}" dt="2017-10-29T16:01:55.669" v="2308" actId="2696"/>
        <pc:sldMkLst>
          <pc:docMk/>
          <pc:sldMk cId="4043350052" sldId="332"/>
        </pc:sldMkLst>
        <pc:spChg chg="del">
          <ac:chgData name="Doug Tyson" userId="8cc5704abe1e0291" providerId="LiveId" clId="{BAB98723-7863-44B6-A00D-5E9957B3AA26}" dt="2017-10-29T15:58:36.802" v="2276" actId="478"/>
          <ac:spMkLst>
            <pc:docMk/>
            <pc:sldMk cId="4043350052" sldId="332"/>
            <ac:spMk id="5" creationId="{E860C18F-AA80-4F53-B5FB-527146E40F26}"/>
          </ac:spMkLst>
        </pc:spChg>
        <pc:spChg chg="add del mod">
          <ac:chgData name="Doug Tyson" userId="8cc5704abe1e0291" providerId="LiveId" clId="{BAB98723-7863-44B6-A00D-5E9957B3AA26}" dt="2017-10-29T16:01:49.845" v="2306" actId="478"/>
          <ac:spMkLst>
            <pc:docMk/>
            <pc:sldMk cId="4043350052" sldId="332"/>
            <ac:spMk id="7" creationId="{CE8C3E54-875F-413C-9825-A7B2F697E786}"/>
          </ac:spMkLst>
        </pc:spChg>
        <pc:picChg chg="add mod">
          <ac:chgData name="Doug Tyson" userId="8cc5704abe1e0291" providerId="LiveId" clId="{BAB98723-7863-44B6-A00D-5E9957B3AA26}" dt="2017-10-29T15:59:36.537" v="2281" actId="1076"/>
          <ac:picMkLst>
            <pc:docMk/>
            <pc:sldMk cId="4043350052" sldId="332"/>
            <ac:picMk id="2" creationId="{C3EF0E64-54B8-4799-95AD-8299FBB72ABF}"/>
          </ac:picMkLst>
        </pc:picChg>
      </pc:sldChg>
      <pc:sldChg chg="addSp delSp modSp add modTransition">
        <pc:chgData name="Doug Tyson" userId="8cc5704abe1e0291" providerId="LiveId" clId="{BAB98723-7863-44B6-A00D-5E9957B3AA26}" dt="2017-10-29T16:05:17.730" v="2639"/>
        <pc:sldMkLst>
          <pc:docMk/>
          <pc:sldMk cId="1727712015" sldId="333"/>
        </pc:sldMkLst>
        <pc:spChg chg="del">
          <ac:chgData name="Doug Tyson" userId="8cc5704abe1e0291" providerId="LiveId" clId="{BAB98723-7863-44B6-A00D-5E9957B3AA26}" dt="2017-10-29T15:59:43.262" v="2283" actId="478"/>
          <ac:spMkLst>
            <pc:docMk/>
            <pc:sldMk cId="1727712015" sldId="333"/>
            <ac:spMk id="6" creationId="{D51C7A40-D661-455D-AA76-D2A893FE3B3D}"/>
          </ac:spMkLst>
        </pc:spChg>
        <pc:spChg chg="add mod">
          <ac:chgData name="Doug Tyson" userId="8cc5704abe1e0291" providerId="LiveId" clId="{BAB98723-7863-44B6-A00D-5E9957B3AA26}" dt="2017-10-29T16:04:55.565" v="2635" actId="1076"/>
          <ac:spMkLst>
            <pc:docMk/>
            <pc:sldMk cId="1727712015" sldId="333"/>
            <ac:spMk id="7" creationId="{2502BF6C-2EEB-4E1C-ACA4-2622B41B9D18}"/>
          </ac:spMkLst>
        </pc:spChg>
        <pc:spChg chg="add mod">
          <ac:chgData name="Doug Tyson" userId="8cc5704abe1e0291" providerId="LiveId" clId="{BAB98723-7863-44B6-A00D-5E9957B3AA26}" dt="2017-10-29T16:04:58.054" v="2636" actId="1076"/>
          <ac:spMkLst>
            <pc:docMk/>
            <pc:sldMk cId="1727712015" sldId="333"/>
            <ac:spMk id="8" creationId="{1E87A871-A091-461F-A5BE-5DC3EA25CAC8}"/>
          </ac:spMkLst>
        </pc:spChg>
        <pc:picChg chg="mod">
          <ac:chgData name="Doug Tyson" userId="8cc5704abe1e0291" providerId="LiveId" clId="{BAB98723-7863-44B6-A00D-5E9957B3AA26}" dt="2017-10-29T16:04:37.760" v="2621" actId="1037"/>
          <ac:picMkLst>
            <pc:docMk/>
            <pc:sldMk cId="1727712015" sldId="333"/>
            <ac:picMk id="2" creationId="{C3EF0E64-54B8-4799-95AD-8299FBB72ABF}"/>
          </ac:picMkLst>
        </pc:picChg>
        <pc:picChg chg="add mod">
          <ac:chgData name="Doug Tyson" userId="8cc5704abe1e0291" providerId="LiveId" clId="{BAB98723-7863-44B6-A00D-5E9957B3AA26}" dt="2017-10-29T16:04:48.023" v="2634" actId="1037"/>
          <ac:picMkLst>
            <pc:docMk/>
            <pc:sldMk cId="1727712015" sldId="333"/>
            <ac:picMk id="3" creationId="{853C7CC3-A8DC-4E63-B98C-56D7D3F0F499}"/>
          </ac:picMkLst>
        </pc:picChg>
      </pc:sldChg>
      <pc:sldChg chg="addSp delSp add modTransition">
        <pc:chgData name="Doug Tyson" userId="8cc5704abe1e0291" providerId="LiveId" clId="{BAB98723-7863-44B6-A00D-5E9957B3AA26}" dt="2017-10-29T16:05:17.730" v="2639"/>
        <pc:sldMkLst>
          <pc:docMk/>
          <pc:sldMk cId="3931810608" sldId="334"/>
        </pc:sldMkLst>
        <pc:spChg chg="add">
          <ac:chgData name="Doug Tyson" userId="8cc5704abe1e0291" providerId="LiveId" clId="{BAB98723-7863-44B6-A00D-5E9957B3AA26}" dt="2017-10-29T16:02:03.957" v="2310"/>
          <ac:spMkLst>
            <pc:docMk/>
            <pc:sldMk cId="3931810608" sldId="334"/>
            <ac:spMk id="5" creationId="{B7032923-2874-4744-A67D-06F15519677D}"/>
          </ac:spMkLst>
        </pc:spChg>
        <pc:spChg chg="add">
          <ac:chgData name="Doug Tyson" userId="8cc5704abe1e0291" providerId="LiveId" clId="{BAB98723-7863-44B6-A00D-5E9957B3AA26}" dt="2017-10-29T16:05:05.559" v="2638"/>
          <ac:spMkLst>
            <pc:docMk/>
            <pc:sldMk cId="3931810608" sldId="334"/>
            <ac:spMk id="7" creationId="{024A74F6-9062-4D9F-9A91-DD9E291399A8}"/>
          </ac:spMkLst>
        </pc:spChg>
        <pc:picChg chg="del">
          <ac:chgData name="Doug Tyson" userId="8cc5704abe1e0291" providerId="LiveId" clId="{BAB98723-7863-44B6-A00D-5E9957B3AA26}" dt="2017-10-29T16:01:58.895" v="2309" actId="478"/>
          <ac:picMkLst>
            <pc:docMk/>
            <pc:sldMk cId="3931810608" sldId="334"/>
            <ac:picMk id="2" creationId="{C3EF0E64-54B8-4799-95AD-8299FBB72ABF}"/>
          </ac:picMkLst>
        </pc:picChg>
        <pc:picChg chg="del">
          <ac:chgData name="Doug Tyson" userId="8cc5704abe1e0291" providerId="LiveId" clId="{BAB98723-7863-44B6-A00D-5E9957B3AA26}" dt="2017-10-29T16:05:05.224" v="2637" actId="478"/>
          <ac:picMkLst>
            <pc:docMk/>
            <pc:sldMk cId="3931810608" sldId="334"/>
            <ac:picMk id="3" creationId="{853C7CC3-A8DC-4E63-B98C-56D7D3F0F499}"/>
          </ac:picMkLst>
        </pc:picChg>
        <pc:picChg chg="add">
          <ac:chgData name="Doug Tyson" userId="8cc5704abe1e0291" providerId="LiveId" clId="{BAB98723-7863-44B6-A00D-5E9957B3AA26}" dt="2017-10-29T16:05:05.559" v="2638"/>
          <ac:picMkLst>
            <pc:docMk/>
            <pc:sldMk cId="3931810608" sldId="334"/>
            <ac:picMk id="6" creationId="{C00F5991-A272-4B0B-BB21-EB4A0DAB80B8}"/>
          </ac:picMkLst>
        </pc:picChg>
      </pc:sldChg>
      <pc:sldChg chg="add del">
        <pc:chgData name="Doug Tyson" userId="8cc5704abe1e0291" providerId="LiveId" clId="{BAB98723-7863-44B6-A00D-5E9957B3AA26}" dt="2017-10-29T16:06:46.724" v="2642" actId="2696"/>
        <pc:sldMkLst>
          <pc:docMk/>
          <pc:sldMk cId="1883001870" sldId="335"/>
        </pc:sldMkLst>
      </pc:sldChg>
      <pc:sldChg chg="addSp delSp modSp add del">
        <pc:chgData name="Doug Tyson" userId="8cc5704abe1e0291" providerId="LiveId" clId="{BAB98723-7863-44B6-A00D-5E9957B3AA26}" dt="2017-10-29T16:14:19.239" v="2735" actId="2696"/>
        <pc:sldMkLst>
          <pc:docMk/>
          <pc:sldMk cId="2054858532" sldId="336"/>
        </pc:sldMkLst>
        <pc:spChg chg="del">
          <ac:chgData name="Doug Tyson" userId="8cc5704abe1e0291" providerId="LiveId" clId="{BAB98723-7863-44B6-A00D-5E9957B3AA26}" dt="2017-10-29T16:06:51.690" v="2646" actId="478"/>
          <ac:spMkLst>
            <pc:docMk/>
            <pc:sldMk cId="2054858532" sldId="336"/>
            <ac:spMk id="7" creationId="{2502BF6C-2EEB-4E1C-ACA4-2622B41B9D18}"/>
          </ac:spMkLst>
        </pc:spChg>
        <pc:spChg chg="del">
          <ac:chgData name="Doug Tyson" userId="8cc5704abe1e0291" providerId="LiveId" clId="{BAB98723-7863-44B6-A00D-5E9957B3AA26}" dt="2017-10-29T16:06:49.557" v="2643" actId="478"/>
          <ac:spMkLst>
            <pc:docMk/>
            <pc:sldMk cId="2054858532" sldId="336"/>
            <ac:spMk id="8" creationId="{1E87A871-A091-461F-A5BE-5DC3EA25CAC8}"/>
          </ac:spMkLst>
        </pc:spChg>
        <pc:spChg chg="add mod">
          <ac:chgData name="Doug Tyson" userId="8cc5704abe1e0291" providerId="LiveId" clId="{BAB98723-7863-44B6-A00D-5E9957B3AA26}" dt="2017-10-29T16:11:44.113" v="2697" actId="20577"/>
          <ac:spMkLst>
            <pc:docMk/>
            <pc:sldMk cId="2054858532" sldId="336"/>
            <ac:spMk id="9" creationId="{3C5EE86F-9778-4513-AD5D-E41022D9D7CB}"/>
          </ac:spMkLst>
        </pc:spChg>
        <pc:picChg chg="del">
          <ac:chgData name="Doug Tyson" userId="8cc5704abe1e0291" providerId="LiveId" clId="{BAB98723-7863-44B6-A00D-5E9957B3AA26}" dt="2017-10-29T16:06:50.112" v="2644" actId="478"/>
          <ac:picMkLst>
            <pc:docMk/>
            <pc:sldMk cId="2054858532" sldId="336"/>
            <ac:picMk id="2" creationId="{C3EF0E64-54B8-4799-95AD-8299FBB72ABF}"/>
          </ac:picMkLst>
        </pc:picChg>
        <pc:picChg chg="del">
          <ac:chgData name="Doug Tyson" userId="8cc5704abe1e0291" providerId="LiveId" clId="{BAB98723-7863-44B6-A00D-5E9957B3AA26}" dt="2017-10-29T16:06:50.801" v="2645" actId="478"/>
          <ac:picMkLst>
            <pc:docMk/>
            <pc:sldMk cId="2054858532" sldId="336"/>
            <ac:picMk id="3" creationId="{853C7CC3-A8DC-4E63-B98C-56D7D3F0F499}"/>
          </ac:picMkLst>
        </pc:picChg>
        <pc:picChg chg="add del mod">
          <ac:chgData name="Doug Tyson" userId="8cc5704abe1e0291" providerId="LiveId" clId="{BAB98723-7863-44B6-A00D-5E9957B3AA26}" dt="2017-10-29T16:12:16.334" v="2700" actId="478"/>
          <ac:picMkLst>
            <pc:docMk/>
            <pc:sldMk cId="2054858532" sldId="336"/>
            <ac:picMk id="5" creationId="{0E0A8F33-F63C-43F6-86B5-B4C6A3717975}"/>
          </ac:picMkLst>
        </pc:picChg>
        <pc:picChg chg="add del mod">
          <ac:chgData name="Doug Tyson" userId="8cc5704abe1e0291" providerId="LiveId" clId="{BAB98723-7863-44B6-A00D-5E9957B3AA26}" dt="2017-10-29T16:11:15.901" v="2693" actId="478"/>
          <ac:picMkLst>
            <pc:docMk/>
            <pc:sldMk cId="2054858532" sldId="336"/>
            <ac:picMk id="13" creationId="{1C715BEB-D50B-4D1C-B878-B932653ECAE2}"/>
          </ac:picMkLst>
        </pc:picChg>
        <pc:cxnChg chg="add del mod">
          <ac:chgData name="Doug Tyson" userId="8cc5704abe1e0291" providerId="LiveId" clId="{BAB98723-7863-44B6-A00D-5E9957B3AA26}" dt="2017-10-29T16:12:15.614" v="2699" actId="478"/>
          <ac:cxnSpMkLst>
            <pc:docMk/>
            <pc:sldMk cId="2054858532" sldId="336"/>
            <ac:cxnSpMk id="10" creationId="{AFA2668B-7D7D-4F61-BD9B-90070CC4DB6D}"/>
          </ac:cxnSpMkLst>
        </pc:cxnChg>
        <pc:cxnChg chg="add del mod">
          <ac:chgData name="Doug Tyson" userId="8cc5704abe1e0291" providerId="LiveId" clId="{BAB98723-7863-44B6-A00D-5E9957B3AA26}" dt="2017-10-29T16:11:14.144" v="2692" actId="478"/>
          <ac:cxnSpMkLst>
            <pc:docMk/>
            <pc:sldMk cId="2054858532" sldId="336"/>
            <ac:cxnSpMk id="14" creationId="{B14EF1F3-6391-49EE-814F-1F65A9F2A933}"/>
          </ac:cxnSpMkLst>
        </pc:cxnChg>
      </pc:sldChg>
      <pc:sldChg chg="addSp delSp modSp add">
        <pc:chgData name="Doug Tyson" userId="8cc5704abe1e0291" providerId="LiveId" clId="{BAB98723-7863-44B6-A00D-5E9957B3AA26}" dt="2017-10-29T16:15:24.449" v="2748" actId="478"/>
        <pc:sldMkLst>
          <pc:docMk/>
          <pc:sldMk cId="913194238" sldId="337"/>
        </pc:sldMkLst>
        <pc:spChg chg="add del">
          <ac:chgData name="Doug Tyson" userId="8cc5704abe1e0291" providerId="LiveId" clId="{BAB98723-7863-44B6-A00D-5E9957B3AA26}" dt="2017-10-29T16:13:18.292" v="2709"/>
          <ac:spMkLst>
            <pc:docMk/>
            <pc:sldMk cId="913194238" sldId="337"/>
            <ac:spMk id="2" creationId="{A4D15A98-8C70-476B-9F89-F0F9201A3429}"/>
          </ac:spMkLst>
        </pc:spChg>
        <pc:spChg chg="mod">
          <ac:chgData name="Doug Tyson" userId="8cc5704abe1e0291" providerId="LiveId" clId="{BAB98723-7863-44B6-A00D-5E9957B3AA26}" dt="2017-10-29T16:13:45.722" v="2727" actId="1035"/>
          <ac:spMkLst>
            <pc:docMk/>
            <pc:sldMk cId="913194238" sldId="337"/>
            <ac:spMk id="9" creationId="{3C5EE86F-9778-4513-AD5D-E41022D9D7CB}"/>
          </ac:spMkLst>
        </pc:spChg>
        <pc:spChg chg="add del mod">
          <ac:chgData name="Doug Tyson" userId="8cc5704abe1e0291" providerId="LiveId" clId="{BAB98723-7863-44B6-A00D-5E9957B3AA26}" dt="2017-10-29T16:15:21.818" v="2746" actId="478"/>
          <ac:spMkLst>
            <pc:docMk/>
            <pc:sldMk cId="913194238" sldId="337"/>
            <ac:spMk id="11" creationId="{461FDAA5-8B23-42A4-ADEB-07DFCC758699}"/>
          </ac:spMkLst>
        </pc:spChg>
        <pc:picChg chg="del">
          <ac:chgData name="Doug Tyson" userId="8cc5704abe1e0291" providerId="LiveId" clId="{BAB98723-7863-44B6-A00D-5E9957B3AA26}" dt="2017-10-29T16:15:23.769" v="2747" actId="478"/>
          <ac:picMkLst>
            <pc:docMk/>
            <pc:sldMk cId="913194238" sldId="337"/>
            <ac:picMk id="5" creationId="{0E0A8F33-F63C-43F6-86B5-B4C6A3717975}"/>
          </ac:picMkLst>
        </pc:picChg>
        <pc:picChg chg="del">
          <ac:chgData name="Doug Tyson" userId="8cc5704abe1e0291" providerId="LiveId" clId="{BAB98723-7863-44B6-A00D-5E9957B3AA26}" dt="2017-10-29T16:15:21.818" v="2746" actId="478"/>
          <ac:picMkLst>
            <pc:docMk/>
            <pc:sldMk cId="913194238" sldId="337"/>
            <ac:picMk id="13" creationId="{1C715BEB-D50B-4D1C-B878-B932653ECAE2}"/>
          </ac:picMkLst>
        </pc:picChg>
        <pc:cxnChg chg="del mod">
          <ac:chgData name="Doug Tyson" userId="8cc5704abe1e0291" providerId="LiveId" clId="{BAB98723-7863-44B6-A00D-5E9957B3AA26}" dt="2017-10-29T16:15:24.449" v="2748" actId="478"/>
          <ac:cxnSpMkLst>
            <pc:docMk/>
            <pc:sldMk cId="913194238" sldId="337"/>
            <ac:cxnSpMk id="10" creationId="{AFA2668B-7D7D-4F61-BD9B-90070CC4DB6D}"/>
          </ac:cxnSpMkLst>
        </pc:cxnChg>
        <pc:cxnChg chg="del mod ord">
          <ac:chgData name="Doug Tyson" userId="8cc5704abe1e0291" providerId="LiveId" clId="{BAB98723-7863-44B6-A00D-5E9957B3AA26}" dt="2017-10-29T16:15:21.818" v="2746" actId="478"/>
          <ac:cxnSpMkLst>
            <pc:docMk/>
            <pc:sldMk cId="913194238" sldId="337"/>
            <ac:cxnSpMk id="14" creationId="{B14EF1F3-6391-49EE-814F-1F65A9F2A933}"/>
          </ac:cxnSpMkLst>
        </pc:cxnChg>
      </pc:sldChg>
      <pc:sldChg chg="delSp modSp add">
        <pc:chgData name="Doug Tyson" userId="8cc5704abe1e0291" providerId="LiveId" clId="{BAB98723-7863-44B6-A00D-5E9957B3AA26}" dt="2017-10-29T16:15:11.485" v="2745" actId="478"/>
        <pc:sldMkLst>
          <pc:docMk/>
          <pc:sldMk cId="2810048464" sldId="338"/>
        </pc:sldMkLst>
        <pc:spChg chg="del mod">
          <ac:chgData name="Doug Tyson" userId="8cc5704abe1e0291" providerId="LiveId" clId="{BAB98723-7863-44B6-A00D-5E9957B3AA26}" dt="2017-10-29T16:15:11.485" v="2745" actId="478"/>
          <ac:spMkLst>
            <pc:docMk/>
            <pc:sldMk cId="2810048464" sldId="338"/>
            <ac:spMk id="11" creationId="{461FDAA5-8B23-42A4-ADEB-07DFCC758699}"/>
          </ac:spMkLst>
        </pc:spChg>
        <pc:picChg chg="del">
          <ac:chgData name="Doug Tyson" userId="8cc5704abe1e0291" providerId="LiveId" clId="{BAB98723-7863-44B6-A00D-5E9957B3AA26}" dt="2017-10-29T16:15:08.155" v="2742" actId="478"/>
          <ac:picMkLst>
            <pc:docMk/>
            <pc:sldMk cId="2810048464" sldId="338"/>
            <ac:picMk id="13" creationId="{1C715BEB-D50B-4D1C-B878-B932653ECAE2}"/>
          </ac:picMkLst>
        </pc:picChg>
        <pc:cxnChg chg="del">
          <ac:chgData name="Doug Tyson" userId="8cc5704abe1e0291" providerId="LiveId" clId="{BAB98723-7863-44B6-A00D-5E9957B3AA26}" dt="2017-10-29T16:15:09.045" v="2743" actId="478"/>
          <ac:cxnSpMkLst>
            <pc:docMk/>
            <pc:sldMk cId="2810048464" sldId="338"/>
            <ac:cxnSpMk id="14" creationId="{B14EF1F3-6391-49EE-814F-1F65A9F2A933}"/>
          </ac:cxnSpMkLst>
        </pc:cxnChg>
      </pc:sldChg>
      <pc:sldChg chg="addSp modSp add del">
        <pc:chgData name="Doug Tyson" userId="8cc5704abe1e0291" providerId="LiveId" clId="{BAB98723-7863-44B6-A00D-5E9957B3AA26}" dt="2017-10-29T16:14:17.462" v="2733" actId="2696"/>
        <pc:sldMkLst>
          <pc:docMk/>
          <pc:sldMk cId="3126803839" sldId="338"/>
        </pc:sldMkLst>
        <pc:spChg chg="add mod">
          <ac:chgData name="Doug Tyson" userId="8cc5704abe1e0291" providerId="LiveId" clId="{BAB98723-7863-44B6-A00D-5E9957B3AA26}" dt="2017-10-29T16:13:09.977" v="2707"/>
          <ac:spMkLst>
            <pc:docMk/>
            <pc:sldMk cId="3126803839" sldId="338"/>
            <ac:spMk id="6" creationId="{2D650D45-13FA-4306-AD37-382B2B70CDFA}"/>
          </ac:spMkLst>
        </pc:spChg>
        <pc:spChg chg="mod">
          <ac:chgData name="Doug Tyson" userId="8cc5704abe1e0291" providerId="LiveId" clId="{BAB98723-7863-44B6-A00D-5E9957B3AA26}" dt="2017-10-29T16:12:33.442" v="2701"/>
          <ac:spMkLst>
            <pc:docMk/>
            <pc:sldMk cId="3126803839" sldId="338"/>
            <ac:spMk id="9" creationId="{3C5EE86F-9778-4513-AD5D-E41022D9D7CB}"/>
          </ac:spMkLst>
        </pc:spChg>
      </pc:sldChg>
      <pc:sldChg chg="add">
        <pc:chgData name="Doug Tyson" userId="8cc5704abe1e0291" providerId="LiveId" clId="{BAB98723-7863-44B6-A00D-5E9957B3AA26}" dt="2017-10-29T16:14:21.630" v="2737"/>
        <pc:sldMkLst>
          <pc:docMk/>
          <pc:sldMk cId="1083834815" sldId="339"/>
        </pc:sldMkLst>
      </pc:sldChg>
      <pc:sldChg chg="add del">
        <pc:chgData name="Doug Tyson" userId="8cc5704abe1e0291" providerId="LiveId" clId="{BAB98723-7863-44B6-A00D-5E9957B3AA26}" dt="2017-10-29T16:14:18.293" v="2734" actId="2696"/>
        <pc:sldMkLst>
          <pc:docMk/>
          <pc:sldMk cId="1560314841" sldId="339"/>
        </pc:sldMkLst>
      </pc:sldChg>
      <pc:sldChg chg="delSp add ord">
        <pc:chgData name="Doug Tyson" userId="8cc5704abe1e0291" providerId="LiveId" clId="{BAB98723-7863-44B6-A00D-5E9957B3AA26}" dt="2017-10-29T16:14:31.114" v="2741"/>
        <pc:sldMkLst>
          <pc:docMk/>
          <pc:sldMk cId="3793750090" sldId="340"/>
        </pc:sldMkLst>
        <pc:picChg chg="del">
          <ac:chgData name="Doug Tyson" userId="8cc5704abe1e0291" providerId="LiveId" clId="{BAB98723-7863-44B6-A00D-5E9957B3AA26}" dt="2017-10-29T16:14:28.633" v="2740" actId="478"/>
          <ac:picMkLst>
            <pc:docMk/>
            <pc:sldMk cId="3793750090" sldId="340"/>
            <ac:picMk id="13" creationId="{1C715BEB-D50B-4D1C-B878-B932653ECAE2}"/>
          </ac:picMkLst>
        </pc:picChg>
        <pc:cxnChg chg="del">
          <ac:chgData name="Doug Tyson" userId="8cc5704abe1e0291" providerId="LiveId" clId="{BAB98723-7863-44B6-A00D-5E9957B3AA26}" dt="2017-10-29T16:14:28.044" v="2739" actId="478"/>
          <ac:cxnSpMkLst>
            <pc:docMk/>
            <pc:sldMk cId="3793750090" sldId="340"/>
            <ac:cxnSpMk id="14" creationId="{B14EF1F3-6391-49EE-814F-1F65A9F2A933}"/>
          </ac:cxnSpMkLst>
        </pc:cxnChg>
      </pc:sldChg>
      <pc:sldChg chg="addSp delSp modSp add">
        <pc:chgData name="Doug Tyson" userId="8cc5704abe1e0291" providerId="LiveId" clId="{BAB98723-7863-44B6-A00D-5E9957B3AA26}" dt="2017-10-29T16:25:10.507" v="2833" actId="14861"/>
        <pc:sldMkLst>
          <pc:docMk/>
          <pc:sldMk cId="467914541" sldId="341"/>
        </pc:sldMkLst>
        <pc:spChg chg="add mod">
          <ac:chgData name="Doug Tyson" userId="8cc5704abe1e0291" providerId="LiveId" clId="{BAB98723-7863-44B6-A00D-5E9957B3AA26}" dt="2017-10-29T16:25:10.507" v="2833" actId="14861"/>
          <ac:spMkLst>
            <pc:docMk/>
            <pc:sldMk cId="467914541" sldId="341"/>
            <ac:spMk id="2" creationId="{DCE78643-9425-46D9-B2FF-205016DB7279}"/>
          </ac:spMkLst>
        </pc:spChg>
        <pc:picChg chg="add del">
          <ac:chgData name="Doug Tyson" userId="8cc5704abe1e0291" providerId="LiveId" clId="{BAB98723-7863-44B6-A00D-5E9957B3AA26}" dt="2017-10-29T16:18:43.513" v="2802"/>
          <ac:picMkLst>
            <pc:docMk/>
            <pc:sldMk cId="467914541" sldId="341"/>
            <ac:picMk id="3" creationId="{BBE34B53-D45C-47AB-B708-5F439399A766}"/>
          </ac:picMkLst>
        </pc:picChg>
        <pc:picChg chg="add mod">
          <ac:chgData name="Doug Tyson" userId="8cc5704abe1e0291" providerId="LiveId" clId="{BAB98723-7863-44B6-A00D-5E9957B3AA26}" dt="2017-10-29T16:24:45.505" v="2831" actId="1076"/>
          <ac:picMkLst>
            <pc:docMk/>
            <pc:sldMk cId="467914541" sldId="341"/>
            <ac:picMk id="6" creationId="{CFA3DDEE-D56A-49E8-9E96-A29832BF6FBA}"/>
          </ac:picMkLst>
        </pc:picChg>
      </pc:sldChg>
      <pc:sldMasterChg chg="addSldLayout delSldLayout modSldLayout">
        <pc:chgData name="Doug Tyson" userId="8cc5704abe1e0291" providerId="LiveId" clId="{BAB98723-7863-44B6-A00D-5E9957B3AA26}" dt="2017-10-29T14:39:25.509" v="2114" actId="2696"/>
        <pc:sldMasterMkLst>
          <pc:docMk/>
          <pc:sldMasterMk cId="1180133052" sldId="2147483660"/>
        </pc:sldMasterMkLst>
        <pc:sldLayoutChg chg="addSp delSp modSp add del">
          <pc:chgData name="Doug Tyson" userId="8cc5704abe1e0291" providerId="LiveId" clId="{BAB98723-7863-44B6-A00D-5E9957B3AA26}" dt="2017-10-29T14:39:25.509" v="2114" actId="2696"/>
          <pc:sldLayoutMkLst>
            <pc:docMk/>
            <pc:sldMasterMk cId="1180133052" sldId="2147483660"/>
            <pc:sldLayoutMk cId="3115136784" sldId="2147483696"/>
          </pc:sldLayoutMkLst>
          <pc:spChg chg="mod">
            <ac:chgData name="Doug Tyson" userId="8cc5704abe1e0291" providerId="LiveId" clId="{BAB98723-7863-44B6-A00D-5E9957B3AA26}" dt="2017-10-29T14:38:15.559" v="2093" actId="20577"/>
            <ac:spMkLst>
              <pc:docMk/>
              <pc:sldMasterMk cId="1180133052" sldId="2147483660"/>
              <pc:sldLayoutMk cId="3115136784" sldId="2147483696"/>
              <ac:spMk id="2" creationId="{00A1F26D-D2F4-4D30-A9DE-C3A48D035B86}"/>
            </ac:spMkLst>
          </pc:spChg>
          <pc:spChg chg="mod">
            <ac:chgData name="Doug Tyson" userId="8cc5704abe1e0291" providerId="LiveId" clId="{BAB98723-7863-44B6-A00D-5E9957B3AA26}" dt="2017-10-29T14:38:45.069" v="2110" actId="13822"/>
            <ac:spMkLst>
              <pc:docMk/>
              <pc:sldMasterMk cId="1180133052" sldId="2147483660"/>
              <pc:sldLayoutMk cId="3115136784" sldId="2147483696"/>
              <ac:spMk id="3" creationId="{D20811CE-7DB7-4B31-A6B9-E0CAACA98660}"/>
            </ac:spMkLst>
          </pc:spChg>
          <pc:spChg chg="add del mod">
            <ac:chgData name="Doug Tyson" userId="8cc5704abe1e0291" providerId="LiveId" clId="{BAB98723-7863-44B6-A00D-5E9957B3AA26}" dt="2017-10-29T14:39:02.636" v="2111" actId="14100"/>
            <ac:spMkLst>
              <pc:docMk/>
              <pc:sldMasterMk cId="1180133052" sldId="2147483660"/>
              <pc:sldLayoutMk cId="3115136784" sldId="2147483696"/>
              <ac:spMk id="4" creationId="{ACE02D3B-AED1-4DB2-B64C-3358B381B090}"/>
            </ac:spMkLst>
          </pc:spChg>
          <pc:spChg chg="mod">
            <ac:chgData name="Doug Tyson" userId="8cc5704abe1e0291" providerId="LiveId" clId="{BAB98723-7863-44B6-A00D-5E9957B3AA26}" dt="2017-10-29T14:39:14.156" v="2112" actId="14100"/>
            <ac:spMkLst>
              <pc:docMk/>
              <pc:sldMasterMk cId="1180133052" sldId="2147483660"/>
              <pc:sldLayoutMk cId="3115136784" sldId="2147483696"/>
              <ac:spMk id="6" creationId="{E98667F8-8436-4568-B2CF-2FBD7F1071EB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7C0F-BB3B-4D1F-9741-43673F3BD09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5E561-50D9-432F-AA8A-418B9D86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8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88869"/>
            <a:ext cx="3886200" cy="488809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8869"/>
            <a:ext cx="3886200" cy="4888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0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A0905A-7CE8-4E93-86CB-86A86D282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3CAE09-6744-4B32-B779-E1AE52447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B27083-36D0-4CF7-AFBB-D430D64D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26284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6E06C4-5666-4D6C-BFEC-2AC124B82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5E9F71-44CC-4B97-A8E5-ACF4EADD7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762414-12C8-48AD-9DCC-AD23A0D8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296807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2084E8-50EF-4E4A-8F4E-4C511FC9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965F1B-BE86-4A4F-B015-21BB76F26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96FBDA-E377-4DA2-AA21-97992E957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53F49F0-2B08-469A-902C-5A77305C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63584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54ADE2-79B8-4C7D-80BF-F62F0C07C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0B278E-432E-43A6-82D9-C389627BB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2FDB43-0AD9-42CD-8661-8E8F01DBF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E5357D-8170-444E-9B2C-E7810DC82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342DF30-567C-417A-99CF-38F3F4BED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31979B3-A69D-483B-8016-958A185F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238194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A0F1B-98AF-4403-9C8A-F9DDC350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69D78C9-C2AC-4BDA-9E8E-71283B1D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364587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D92824-8ED1-4A54-8013-BB7BCCB5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4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38178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7576"/>
            <a:ext cx="7886700" cy="48793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280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3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83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Targ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F2A2AD-F06D-4CFE-844B-6D3C41D17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9EA9917-E7C9-46FD-B481-4093032495BF}"/>
              </a:ext>
            </a:extLst>
          </p:cNvPr>
          <p:cNvSpPr txBox="1"/>
          <p:nvPr userDrawn="1"/>
        </p:nvSpPr>
        <p:spPr>
          <a:xfrm>
            <a:off x="628650" y="1998337"/>
            <a:ext cx="7886700" cy="4014273"/>
          </a:xfrm>
          <a:prstGeom prst="rect">
            <a:avLst/>
          </a:prstGeom>
          <a:solidFill>
            <a:srgbClr val="FFFFCC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z="2400" i="1" dirty="0"/>
              <a:t>By the end of this section, you should be able to: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755562-FEEF-4EDC-93CA-ED6B4E3443A5}"/>
              </a:ext>
            </a:extLst>
          </p:cNvPr>
          <p:cNvSpPr txBox="1"/>
          <p:nvPr userDrawn="1"/>
        </p:nvSpPr>
        <p:spPr>
          <a:xfrm>
            <a:off x="628650" y="1475117"/>
            <a:ext cx="78867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LEARNING TARGETS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71567472-64B9-4AF4-A758-48EC7E1A33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9843" y="2392572"/>
            <a:ext cx="7764044" cy="362003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372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A1F26D-D2F4-4D30-A9DE-C3A48D035B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Section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20811CE-7DB7-4B31-A6B9-E0CAACA98660}"/>
              </a:ext>
            </a:extLst>
          </p:cNvPr>
          <p:cNvSpPr txBox="1"/>
          <p:nvPr userDrawn="1"/>
        </p:nvSpPr>
        <p:spPr>
          <a:xfrm>
            <a:off x="628650" y="1998337"/>
            <a:ext cx="7886700" cy="4014273"/>
          </a:xfrm>
          <a:prstGeom prst="rect">
            <a:avLst/>
          </a:prstGeom>
          <a:solidFill>
            <a:srgbClr val="FFFFCC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z="2400" i="1" dirty="0"/>
              <a:t>After this section, you should be able to: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CE02D3B-AED1-4DB2-B64C-3358B381B090}"/>
              </a:ext>
            </a:extLst>
          </p:cNvPr>
          <p:cNvSpPr txBox="1"/>
          <p:nvPr userDrawn="1"/>
        </p:nvSpPr>
        <p:spPr>
          <a:xfrm>
            <a:off x="628650" y="1475117"/>
            <a:ext cx="78867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LEARNING TARGETS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xmlns="" id="{E98667F8-8436-4568-B2CF-2FBD7F1071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9843" y="2392572"/>
            <a:ext cx="7764044" cy="362003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79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 Exam T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A1F26D-D2F4-4D30-A9DE-C3A48D03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20811CE-7DB7-4B31-A6B9-E0CAACA98660}"/>
              </a:ext>
            </a:extLst>
          </p:cNvPr>
          <p:cNvSpPr txBox="1"/>
          <p:nvPr userDrawn="1"/>
        </p:nvSpPr>
        <p:spPr>
          <a:xfrm>
            <a:off x="628650" y="1998337"/>
            <a:ext cx="7886700" cy="401427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en-US" sz="24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CE02D3B-AED1-4DB2-B64C-3358B381B090}"/>
              </a:ext>
            </a:extLst>
          </p:cNvPr>
          <p:cNvSpPr txBox="1"/>
          <p:nvPr userDrawn="1"/>
        </p:nvSpPr>
        <p:spPr>
          <a:xfrm>
            <a:off x="628650" y="1475117"/>
            <a:ext cx="217493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AP® Exam Tip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xmlns="" id="{E98667F8-8436-4568-B2CF-2FBD7F1071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9843" y="2087592"/>
            <a:ext cx="7764044" cy="392501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513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6041F-5FB7-422E-BF7B-80B5927F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457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B5B018-7F16-45F2-8B1E-832BC2260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6D4821-3134-4276-9A40-DF9C56342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D175A0-AB9B-4663-A1CF-AF5E1550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222152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4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80160"/>
            <a:ext cx="7886700" cy="4896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xmlns="" id="{22602042-EBAD-4FB9-A514-FFD838875F88}"/>
              </a:ext>
            </a:extLst>
          </p:cNvPr>
          <p:cNvSpPr txBox="1">
            <a:spLocks/>
          </p:cNvSpPr>
          <p:nvPr userDrawn="1"/>
        </p:nvSpPr>
        <p:spPr>
          <a:xfrm>
            <a:off x="5917721" y="6275762"/>
            <a:ext cx="3105509" cy="365125"/>
          </a:xfrm>
          <a:prstGeom prst="rect">
            <a:avLst/>
          </a:prstGeom>
          <a:noFill/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0" dirty="0">
                <a:solidFill>
                  <a:schemeClr val="bg1">
                    <a:lumMod val="50000"/>
                  </a:schemeClr>
                </a:solidFill>
              </a:rPr>
              <a:t>Starnes/Tabor,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The Practice of Statistics</a:t>
            </a: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0A60B7FB-17EF-48F8-B87E-F82A971A173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49" y="6379132"/>
            <a:ext cx="2205468" cy="39114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B23390B5-21A3-4BAF-8938-A5044D41F871}"/>
              </a:ext>
            </a:extLst>
          </p:cNvPr>
          <p:cNvCxnSpPr>
            <a:cxnSpLocks/>
          </p:cNvCxnSpPr>
          <p:nvPr userDrawn="1"/>
        </p:nvCxnSpPr>
        <p:spPr>
          <a:xfrm>
            <a:off x="0" y="6366291"/>
            <a:ext cx="9144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665DDCAF-9635-4A72-9971-37B99A356944}"/>
              </a:ext>
            </a:extLst>
          </p:cNvPr>
          <p:cNvCxnSpPr>
            <a:cxnSpLocks/>
          </p:cNvCxnSpPr>
          <p:nvPr userDrawn="1"/>
        </p:nvCxnSpPr>
        <p:spPr>
          <a:xfrm>
            <a:off x="621102" y="1155940"/>
            <a:ext cx="7894248" cy="0"/>
          </a:xfrm>
          <a:prstGeom prst="lin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13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6" r:id="rId3"/>
    <p:sldLayoutId id="2147483667" r:id="rId4"/>
    <p:sldLayoutId id="2147483693" r:id="rId5"/>
    <p:sldLayoutId id="2147483694" r:id="rId6"/>
    <p:sldLayoutId id="2147483696" r:id="rId7"/>
    <p:sldLayoutId id="214748369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BE9622-A826-468B-805E-89C81E29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211F1A-B9C0-4F8E-9E1D-32287C89B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151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E477101-FBE3-417F-8CBD-8E1205FFE1B3}"/>
              </a:ext>
            </a:extLst>
          </p:cNvPr>
          <p:cNvSpPr txBox="1"/>
          <p:nvPr/>
        </p:nvSpPr>
        <p:spPr>
          <a:xfrm>
            <a:off x="269763" y="785004"/>
            <a:ext cx="3571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Chapter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3078F9F-26CF-42B8-ACCF-56C526FE1C5E}"/>
              </a:ext>
            </a:extLst>
          </p:cNvPr>
          <p:cNvSpPr txBox="1"/>
          <p:nvPr/>
        </p:nvSpPr>
        <p:spPr>
          <a:xfrm>
            <a:off x="269763" y="2220923"/>
            <a:ext cx="845154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en-US" sz="4000" dirty="0">
                <a:solidFill>
                  <a:prstClr val="black"/>
                </a:solidFill>
                <a:latin typeface="Trebuchet MS" panose="020B0603020202020204" pitchFamily="34" charset="0"/>
                <a:ea typeface="MS Gothic" panose="020B0609070205080204" pitchFamily="49" charset="-128"/>
              </a:rPr>
              <a:t>Data Analysis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MS Gothic" panose="020B0609070205080204" pitchFamily="49" charset="-128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9394964-F208-485A-BC0D-A9671CD9E89F}"/>
              </a:ext>
            </a:extLst>
          </p:cNvPr>
          <p:cNvSpPr txBox="1"/>
          <p:nvPr/>
        </p:nvSpPr>
        <p:spPr>
          <a:xfrm>
            <a:off x="269763" y="3709358"/>
            <a:ext cx="38215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Calibri" panose="020F0502020204030204"/>
              </a:rPr>
              <a:t>Section 1.1</a:t>
            </a:r>
          </a:p>
          <a:p>
            <a:pPr lvl="0">
              <a:defRPr/>
            </a:pPr>
            <a:r>
              <a:rPr lang="en-US" sz="2800" dirty="0">
                <a:solidFill>
                  <a:prstClr val="white"/>
                </a:solidFill>
              </a:rPr>
              <a:t>Analyzing Categorical Data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849CCB4B-9F7E-4CEC-A1E7-5BB420B38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584" y="3588317"/>
            <a:ext cx="4098721" cy="72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0EE5DC7-727A-4B4C-A0C4-12AC0BF47BCC}"/>
              </a:ext>
            </a:extLst>
          </p:cNvPr>
          <p:cNvSpPr/>
          <p:nvPr/>
        </p:nvSpPr>
        <p:spPr>
          <a:xfrm>
            <a:off x="5144068" y="1886299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8BB9451-60A1-4BBB-8382-08F52187E0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0659"/>
          <a:stretch/>
        </p:blipFill>
        <p:spPr>
          <a:xfrm>
            <a:off x="6062262" y="1564290"/>
            <a:ext cx="2365746" cy="4420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5D13F7A-ACE6-46DF-8AED-6D9D268E0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0EE5DC7-727A-4B4C-A0C4-12AC0BF47BCC}"/>
              </a:ext>
            </a:extLst>
          </p:cNvPr>
          <p:cNvSpPr/>
          <p:nvPr/>
        </p:nvSpPr>
        <p:spPr>
          <a:xfrm>
            <a:off x="5144068" y="211921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1B93969-6383-4BAD-9352-EDF6C951F2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441"/>
          <a:stretch/>
        </p:blipFill>
        <p:spPr>
          <a:xfrm>
            <a:off x="6062262" y="1564289"/>
            <a:ext cx="2365746" cy="10179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5E7F12A-6134-4D7A-BFD8-4D5ACE4ED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9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A7D5FD9-BB03-453F-A8C0-1BBD3F368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262" y="1564289"/>
            <a:ext cx="2365746" cy="150671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0EE5DC7-727A-4B4C-A0C4-12AC0BF47BCC}"/>
              </a:ext>
            </a:extLst>
          </p:cNvPr>
          <p:cNvSpPr/>
          <p:nvPr/>
        </p:nvSpPr>
        <p:spPr>
          <a:xfrm>
            <a:off x="5144068" y="235213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BE1E51C-C325-4571-A79A-158B354597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A7D5FD9-BB03-453F-A8C0-1BBD3F368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262" y="1564289"/>
            <a:ext cx="2365746" cy="150671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0EE5DC7-727A-4B4C-A0C4-12AC0BF47BCC}"/>
              </a:ext>
            </a:extLst>
          </p:cNvPr>
          <p:cNvSpPr/>
          <p:nvPr/>
        </p:nvSpPr>
        <p:spPr>
          <a:xfrm>
            <a:off x="5144068" y="235213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BE1E51C-C325-4571-A79A-158B354597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BC6BD7-3BB4-4BB6-91AA-D07BDEFC562F}"/>
              </a:ext>
            </a:extLst>
          </p:cNvPr>
          <p:cNvSpPr/>
          <p:nvPr/>
        </p:nvSpPr>
        <p:spPr>
          <a:xfrm>
            <a:off x="710677" y="4171530"/>
            <a:ext cx="3885257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marginal relative frequency tells you about only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</p:spTree>
    <p:extLst>
      <p:ext uri="{BB962C8B-B14F-4D97-AF65-F5344CB8AC3E}">
        <p14:creationId xmlns:p14="http://schemas.microsoft.com/office/powerpoint/2010/main" val="9784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4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</p:spTree>
    <p:extLst>
      <p:ext uri="{BB962C8B-B14F-4D97-AF65-F5344CB8AC3E}">
        <p14:creationId xmlns:p14="http://schemas.microsoft.com/office/powerpoint/2010/main" val="62510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D2B59C2-2350-4BFB-9A90-9274BD896C62}"/>
              </a:ext>
            </a:extLst>
          </p:cNvPr>
          <p:cNvSpPr/>
          <p:nvPr/>
        </p:nvSpPr>
        <p:spPr>
          <a:xfrm>
            <a:off x="973706" y="3158705"/>
            <a:ext cx="39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percent of people in the sample are environmental club members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dirty="0"/>
              <a:t>own snowmobiles?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</p:spTree>
    <p:extLst>
      <p:ext uri="{BB962C8B-B14F-4D97-AF65-F5344CB8AC3E}">
        <p14:creationId xmlns:p14="http://schemas.microsoft.com/office/powerpoint/2010/main" val="33027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0EE5DC7-727A-4B4C-A0C4-12AC0BF47BCC}"/>
              </a:ext>
            </a:extLst>
          </p:cNvPr>
          <p:cNvSpPr/>
          <p:nvPr/>
        </p:nvSpPr>
        <p:spPr>
          <a:xfrm>
            <a:off x="4393023" y="234244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D2B59C2-2350-4BFB-9A90-9274BD896C62}"/>
              </a:ext>
            </a:extLst>
          </p:cNvPr>
          <p:cNvSpPr/>
          <p:nvPr/>
        </p:nvSpPr>
        <p:spPr>
          <a:xfrm>
            <a:off x="973706" y="3158705"/>
            <a:ext cx="39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percent of people in the sample are environmental club members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dirty="0"/>
              <a:t>own snowmobiles?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339B5F2-788B-418E-BE66-D15798498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399" y="4039009"/>
            <a:ext cx="1617012" cy="5639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</p:spTree>
    <p:extLst>
      <p:ext uri="{BB962C8B-B14F-4D97-AF65-F5344CB8AC3E}">
        <p14:creationId xmlns:p14="http://schemas.microsoft.com/office/powerpoint/2010/main" val="7691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D2B59C2-2350-4BFB-9A90-9274BD896C62}"/>
              </a:ext>
            </a:extLst>
          </p:cNvPr>
          <p:cNvSpPr/>
          <p:nvPr/>
        </p:nvSpPr>
        <p:spPr>
          <a:xfrm>
            <a:off x="973706" y="3158705"/>
            <a:ext cx="39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percent of people in the sample are environmental club members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dirty="0"/>
              <a:t>own snowmobiles?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339B5F2-788B-418E-BE66-D15798498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399" y="4039009"/>
            <a:ext cx="1617012" cy="5639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7AD2CC1-5C47-4D4C-8FE6-1BA5DB5F1FF3}"/>
              </a:ext>
            </a:extLst>
          </p:cNvPr>
          <p:cNvSpPr/>
          <p:nvPr/>
        </p:nvSpPr>
        <p:spPr>
          <a:xfrm>
            <a:off x="879348" y="4713549"/>
            <a:ext cx="3822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proportion of people in the sample are not environmental club members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/>
              <a:t> never use snowmobiles?</a:t>
            </a:r>
          </a:p>
        </p:txBody>
      </p:sp>
    </p:spTree>
    <p:extLst>
      <p:ext uri="{BB962C8B-B14F-4D97-AF65-F5344CB8AC3E}">
        <p14:creationId xmlns:p14="http://schemas.microsoft.com/office/powerpoint/2010/main" val="11336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0EE5DC7-727A-4B4C-A0C4-12AC0BF47BCC}"/>
              </a:ext>
            </a:extLst>
          </p:cNvPr>
          <p:cNvSpPr/>
          <p:nvPr/>
        </p:nvSpPr>
        <p:spPr>
          <a:xfrm>
            <a:off x="3564887" y="1882071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D2B59C2-2350-4BFB-9A90-9274BD896C62}"/>
              </a:ext>
            </a:extLst>
          </p:cNvPr>
          <p:cNvSpPr/>
          <p:nvPr/>
        </p:nvSpPr>
        <p:spPr>
          <a:xfrm>
            <a:off x="973706" y="3158705"/>
            <a:ext cx="39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percent of people in the sample are environmental club members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dirty="0"/>
              <a:t>own snowmobiles?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339B5F2-788B-418E-BE66-D15798498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399" y="4039009"/>
            <a:ext cx="1617012" cy="5639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7AD2CC1-5C47-4D4C-8FE6-1BA5DB5F1FF3}"/>
              </a:ext>
            </a:extLst>
          </p:cNvPr>
          <p:cNvSpPr/>
          <p:nvPr/>
        </p:nvSpPr>
        <p:spPr>
          <a:xfrm>
            <a:off x="879348" y="4713549"/>
            <a:ext cx="3822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proportion of people in the sample are not environmental club members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/>
              <a:t> never use snowmobiles?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3E3551D-D154-47FE-BDF2-F4A21FABB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399" y="5677811"/>
            <a:ext cx="1100906" cy="47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3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DAC536-1A60-46BE-8E46-ABD60151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9AA134-3A60-4C43-A73E-B5EEEB5F87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</a:t>
            </a:r>
            <a:r>
              <a:rPr lang="en-US" dirty="0"/>
              <a:t>marginal and joint relative frequencies from a two-way table.</a:t>
            </a:r>
          </a:p>
          <a:p>
            <a:r>
              <a:rPr lang="en-US" dirty="0"/>
              <a:t>CALCULATE conditional relative frequencies from a two-way table.</a:t>
            </a:r>
          </a:p>
          <a:p>
            <a:r>
              <a:rPr lang="en-US" dirty="0"/>
              <a:t>Use bar graphs to COMPARE distributions of categorical data.</a:t>
            </a:r>
          </a:p>
          <a:p>
            <a:r>
              <a:rPr lang="en-US" dirty="0"/>
              <a:t>DESCRIBE the nature of the association between two categorical variables.</a:t>
            </a:r>
          </a:p>
        </p:txBody>
      </p:sp>
    </p:spTree>
    <p:extLst>
      <p:ext uri="{BB962C8B-B14F-4D97-AF65-F5344CB8AC3E}">
        <p14:creationId xmlns:p14="http://schemas.microsoft.com/office/powerpoint/2010/main" val="323264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132485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1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9625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86232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among individuals who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share the same value of another categorical variable (the condition).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6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9625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86232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among individuals who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share the same value of another categorical variable (the condition).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492B4AC-D686-4522-9ACC-9FB2FEA0AC83}"/>
              </a:ext>
            </a:extLst>
          </p:cNvPr>
          <p:cNvSpPr/>
          <p:nvPr/>
        </p:nvSpPr>
        <p:spPr>
          <a:xfrm>
            <a:off x="3881887" y="46823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percent of environmental club members</a:t>
            </a:r>
            <a:r>
              <a:rPr lang="en-US" i="1" dirty="0"/>
              <a:t> </a:t>
            </a:r>
            <a:r>
              <a:rPr lang="en-US" dirty="0"/>
              <a:t>in the sample are snowmobile owners?</a:t>
            </a:r>
          </a:p>
        </p:txBody>
      </p:sp>
    </p:spTree>
    <p:extLst>
      <p:ext uri="{BB962C8B-B14F-4D97-AF65-F5344CB8AC3E}">
        <p14:creationId xmlns:p14="http://schemas.microsoft.com/office/powerpoint/2010/main" val="240479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9625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86232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among individuals who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share the same value of another categorical variable (the condition).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492B4AC-D686-4522-9ACC-9FB2FEA0AC83}"/>
              </a:ext>
            </a:extLst>
          </p:cNvPr>
          <p:cNvSpPr/>
          <p:nvPr/>
        </p:nvSpPr>
        <p:spPr>
          <a:xfrm>
            <a:off x="3881887" y="46823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percent of environmental club members</a:t>
            </a:r>
            <a:r>
              <a:rPr lang="en-US" i="1" dirty="0"/>
              <a:t> </a:t>
            </a:r>
            <a:r>
              <a:rPr lang="en-US" dirty="0"/>
              <a:t>in the sample are snowmobile owners?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051CA356-937E-4382-8BF8-AC6A73840CEE}"/>
              </a:ext>
            </a:extLst>
          </p:cNvPr>
          <p:cNvSpPr/>
          <p:nvPr/>
        </p:nvSpPr>
        <p:spPr>
          <a:xfrm>
            <a:off x="5495030" y="4692046"/>
            <a:ext cx="2881220" cy="356623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47A7D5A-7E26-4EAF-AA24-D8937C9E71C3}"/>
              </a:ext>
            </a:extLst>
          </p:cNvPr>
          <p:cNvSpPr/>
          <p:nvPr/>
        </p:nvSpPr>
        <p:spPr>
          <a:xfrm>
            <a:off x="4238911" y="3000351"/>
            <a:ext cx="631674" cy="1552868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0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9625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86232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among individuals who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share the same value of another categorical variable (the condition).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492B4AC-D686-4522-9ACC-9FB2FEA0AC83}"/>
              </a:ext>
            </a:extLst>
          </p:cNvPr>
          <p:cNvSpPr/>
          <p:nvPr/>
        </p:nvSpPr>
        <p:spPr>
          <a:xfrm>
            <a:off x="3881887" y="46823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percent of environmental club members</a:t>
            </a:r>
            <a:r>
              <a:rPr lang="en-US" i="1" dirty="0"/>
              <a:t> </a:t>
            </a:r>
            <a:r>
              <a:rPr lang="en-US" dirty="0"/>
              <a:t>in the sample are snowmobile owners?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EA49F4A-3815-4097-BDF8-99417EB05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451" y="5431449"/>
            <a:ext cx="1839068" cy="562202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051CA356-937E-4382-8BF8-AC6A73840CEE}"/>
              </a:ext>
            </a:extLst>
          </p:cNvPr>
          <p:cNvSpPr/>
          <p:nvPr/>
        </p:nvSpPr>
        <p:spPr>
          <a:xfrm>
            <a:off x="5495030" y="4692046"/>
            <a:ext cx="2881220" cy="356623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47A7D5A-7E26-4EAF-AA24-D8937C9E71C3}"/>
              </a:ext>
            </a:extLst>
          </p:cNvPr>
          <p:cNvSpPr/>
          <p:nvPr/>
        </p:nvSpPr>
        <p:spPr>
          <a:xfrm>
            <a:off x="4238911" y="3000351"/>
            <a:ext cx="631674" cy="1552868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EB672EE-BA91-404C-B2EF-47A819400E4E}"/>
              </a:ext>
            </a:extLst>
          </p:cNvPr>
          <p:cNvSpPr/>
          <p:nvPr/>
        </p:nvSpPr>
        <p:spPr>
          <a:xfrm>
            <a:off x="4237743" y="4168075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D18C6F3-BEC1-464D-A6FC-C472F79360B4}"/>
              </a:ext>
            </a:extLst>
          </p:cNvPr>
          <p:cNvSpPr/>
          <p:nvPr/>
        </p:nvSpPr>
        <p:spPr>
          <a:xfrm>
            <a:off x="4260753" y="3906415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8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098" y="3310902"/>
            <a:ext cx="2511365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distribution of snowmobile use among environmental club members is called the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distribution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 snowmobile use among environmental club members.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41788"/>
            <a:ext cx="5836412" cy="181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1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098" y="3310902"/>
            <a:ext cx="2511365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distribution of snowmobile use among environmental club members is called the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distribution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 snowmobile use among environmental club members.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41788"/>
            <a:ext cx="5836412" cy="181026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47A7D5A-7E26-4EAF-AA24-D8937C9E71C3}"/>
              </a:ext>
            </a:extLst>
          </p:cNvPr>
          <p:cNvSpPr/>
          <p:nvPr/>
        </p:nvSpPr>
        <p:spPr>
          <a:xfrm>
            <a:off x="4941424" y="1587909"/>
            <a:ext cx="631674" cy="1552868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D9B65EB-931F-4968-BD25-BECA9D3D0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893" y="3780644"/>
            <a:ext cx="2772162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9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13995"/>
            <a:ext cx="4667969" cy="14478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70D6BB8-8DD7-494B-87C9-7C2C872C28E6}"/>
              </a:ext>
            </a:extLst>
          </p:cNvPr>
          <p:cNvSpPr/>
          <p:nvPr/>
        </p:nvSpPr>
        <p:spPr>
          <a:xfrm>
            <a:off x="5582369" y="2284696"/>
            <a:ext cx="2932981" cy="14773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We can find the distribution of snowmobile use among the survey respondents who are not environmental club members in a similar way.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A77C6D7-F3B3-4F84-A844-0BCCF4F8E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930" y="3892331"/>
            <a:ext cx="6677063" cy="2267831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31BAC57-8BF0-4A43-AD7A-E241C7BACE78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3614468" y="2761846"/>
            <a:ext cx="1113994" cy="113048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E0D154A6-DC53-4D84-901A-8C8AAE2E9468}"/>
              </a:ext>
            </a:extLst>
          </p:cNvPr>
          <p:cNvSpPr/>
          <p:nvPr/>
        </p:nvSpPr>
        <p:spPr>
          <a:xfrm>
            <a:off x="3242020" y="1527527"/>
            <a:ext cx="631674" cy="1234319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1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9D087F1-92E8-47B5-988E-49FF3001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EFDAD88-6564-4174-BF4C-93FBC7C171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5722" y="2061713"/>
            <a:ext cx="7764044" cy="39250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When comparing groups of different sizes, be sure to use relative frequencies (</a:t>
            </a:r>
            <a:r>
              <a:rPr lang="en-US" dirty="0" err="1"/>
              <a:t>percents</a:t>
            </a:r>
            <a:r>
              <a:rPr lang="en-US" dirty="0"/>
              <a:t> or proportions) instead of frequencies (counts) when analyzing categorical data.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Make sure to avoid statements like “More club members never use snowmobiles” when you mean “A greater percentage of club members never use snowmobiles.”</a:t>
            </a:r>
          </a:p>
        </p:txBody>
      </p:sp>
    </p:spTree>
    <p:extLst>
      <p:ext uri="{BB962C8B-B14F-4D97-AF65-F5344CB8AC3E}">
        <p14:creationId xmlns:p14="http://schemas.microsoft.com/office/powerpoint/2010/main" val="212480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60C18F-AA80-4F53-B5FB-527146E40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736" y="1801279"/>
            <a:ext cx="3234471" cy="378565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side-by-side bar graph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displays the distribution of a categorical variable for each value of another categorical variable. The bars are grouped together based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 the values of one of the categorical variables and placed side by side.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1C7A40-D661-455D-AA76-D2A893FE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736" y="1801279"/>
            <a:ext cx="3234471" cy="378565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segmented bar graph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displays the distribution of a categorical variable as segments of a rectangle, with the area of each segment proportional to the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percent of individuals in the corresponding category.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9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7886700" cy="876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How do you analyze data do when a data set involves two categorical variables?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73434FF-0837-4EDD-ADD8-C43532738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66" y="2264435"/>
            <a:ext cx="3708234" cy="154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0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7032923-2874-4744-A67D-06F155196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736" y="1801279"/>
            <a:ext cx="3234471" cy="378565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segmented bar graph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displays the distribution of a categorical variable as segments of a rectangle, with the area of each segment proportional to the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percent of individuals in the corresponding category.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00F5991-A272-4B0B-BB21-EB4A0DAB8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59" y="2481230"/>
            <a:ext cx="3677565" cy="290080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24A74F6-9062-4D9F-9A91-DD9E291399A8}"/>
              </a:ext>
            </a:extLst>
          </p:cNvPr>
          <p:cNvSpPr/>
          <p:nvPr/>
        </p:nvSpPr>
        <p:spPr>
          <a:xfrm>
            <a:off x="1314455" y="1910700"/>
            <a:ext cx="302966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Side-by-side Bar Graph</a:t>
            </a:r>
          </a:p>
        </p:txBody>
      </p:sp>
    </p:spTree>
    <p:extLst>
      <p:ext uri="{BB962C8B-B14F-4D97-AF65-F5344CB8AC3E}">
        <p14:creationId xmlns:p14="http://schemas.microsoft.com/office/powerpoint/2010/main" val="393181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3EF0E64-54B8-4799-95AD-8299FBB72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59" y="2481230"/>
            <a:ext cx="3677565" cy="29008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53C7CC3-A8DC-4E63-B98C-56D7D3F0F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783" y="2508982"/>
            <a:ext cx="3616429" cy="286443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502BF6C-2EEB-4E1C-ACA4-2622B41B9D18}"/>
              </a:ext>
            </a:extLst>
          </p:cNvPr>
          <p:cNvSpPr/>
          <p:nvPr/>
        </p:nvSpPr>
        <p:spPr>
          <a:xfrm>
            <a:off x="5323777" y="1910700"/>
            <a:ext cx="307943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Segmented Bar Graph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E87A871-A091-461F-A5BE-5DC3EA25CAC8}"/>
              </a:ext>
            </a:extLst>
          </p:cNvPr>
          <p:cNvSpPr/>
          <p:nvPr/>
        </p:nvSpPr>
        <p:spPr>
          <a:xfrm>
            <a:off x="1314455" y="1910700"/>
            <a:ext cx="302966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Side-by-side Bar Graph</a:t>
            </a:r>
          </a:p>
        </p:txBody>
      </p:sp>
    </p:spTree>
    <p:extLst>
      <p:ext uri="{BB962C8B-B14F-4D97-AF65-F5344CB8AC3E}">
        <p14:creationId xmlns:p14="http://schemas.microsoft.com/office/powerpoint/2010/main" val="172771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</p:spTree>
    <p:extLst>
      <p:ext uri="{BB962C8B-B14F-4D97-AF65-F5344CB8AC3E}">
        <p14:creationId xmlns:p14="http://schemas.microsoft.com/office/powerpoint/2010/main" val="91319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0A8F33-F63C-43F6-86B5-B4C6A371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64222"/>
            <a:ext cx="3080708" cy="244010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FA2668B-7D7D-4F61-BD9B-90070CC4DB6D}"/>
              </a:ext>
            </a:extLst>
          </p:cNvPr>
          <p:cNvCxnSpPr>
            <a:cxnSpLocks/>
          </p:cNvCxnSpPr>
          <p:nvPr/>
        </p:nvCxnSpPr>
        <p:spPr>
          <a:xfrm flipH="1">
            <a:off x="4071668" y="1751162"/>
            <a:ext cx="2907102" cy="44857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0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0A8F33-F63C-43F6-86B5-B4C6A371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64222"/>
            <a:ext cx="3080708" cy="244010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FA2668B-7D7D-4F61-BD9B-90070CC4DB6D}"/>
              </a:ext>
            </a:extLst>
          </p:cNvPr>
          <p:cNvCxnSpPr>
            <a:cxnSpLocks/>
          </p:cNvCxnSpPr>
          <p:nvPr/>
        </p:nvCxnSpPr>
        <p:spPr>
          <a:xfrm flipH="1">
            <a:off x="4071668" y="1751162"/>
            <a:ext cx="2907102" cy="44857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61FDAA5-8B23-42A4-ADEB-07DFCC75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8" y="3862297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knowing the value of one variable does not help us predict the value of the other, then there is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association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between the variables.</a:t>
            </a:r>
          </a:p>
        </p:txBody>
      </p:sp>
    </p:spTree>
    <p:extLst>
      <p:ext uri="{BB962C8B-B14F-4D97-AF65-F5344CB8AC3E}">
        <p14:creationId xmlns:p14="http://schemas.microsoft.com/office/powerpoint/2010/main" val="379375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0A8F33-F63C-43F6-86B5-B4C6A371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64222"/>
            <a:ext cx="3080708" cy="244010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FA2668B-7D7D-4F61-BD9B-90070CC4DB6D}"/>
              </a:ext>
            </a:extLst>
          </p:cNvPr>
          <p:cNvCxnSpPr>
            <a:cxnSpLocks/>
          </p:cNvCxnSpPr>
          <p:nvPr/>
        </p:nvCxnSpPr>
        <p:spPr>
          <a:xfrm flipH="1">
            <a:off x="4071668" y="1751162"/>
            <a:ext cx="2907102" cy="44857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C715BEB-D50B-4D1C-B878-B932653EC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804329"/>
            <a:ext cx="3179805" cy="24242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61FDAA5-8B23-42A4-ADEB-07DFCC75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8" y="3862297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knowing the value of one variable does not help us predict the value of the other, then there is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association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between the variables.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14EF1F3-6391-49EE-814F-1F65A9F2A933}"/>
              </a:ext>
            </a:extLst>
          </p:cNvPr>
          <p:cNvCxnSpPr>
            <a:cxnSpLocks/>
          </p:cNvCxnSpPr>
          <p:nvPr/>
        </p:nvCxnSpPr>
        <p:spPr>
          <a:xfrm flipH="1" flipV="1">
            <a:off x="4011283" y="5210355"/>
            <a:ext cx="1768415" cy="250166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83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0A8F33-F63C-43F6-86B5-B4C6A371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64222"/>
            <a:ext cx="3080708" cy="244010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FA2668B-7D7D-4F61-BD9B-90070CC4DB6D}"/>
              </a:ext>
            </a:extLst>
          </p:cNvPr>
          <p:cNvCxnSpPr>
            <a:cxnSpLocks/>
          </p:cNvCxnSpPr>
          <p:nvPr/>
        </p:nvCxnSpPr>
        <p:spPr>
          <a:xfrm flipH="1">
            <a:off x="4071668" y="1751162"/>
            <a:ext cx="2907102" cy="44857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C715BEB-D50B-4D1C-B878-B932653EC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804329"/>
            <a:ext cx="3179805" cy="24242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61FDAA5-8B23-42A4-ADEB-07DFCC75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8" y="3862297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knowing the value of one variable does not help us predict the value of the other, then there is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association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between the variables.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14EF1F3-6391-49EE-814F-1F65A9F2A933}"/>
              </a:ext>
            </a:extLst>
          </p:cNvPr>
          <p:cNvCxnSpPr>
            <a:cxnSpLocks/>
          </p:cNvCxnSpPr>
          <p:nvPr/>
        </p:nvCxnSpPr>
        <p:spPr>
          <a:xfrm flipH="1" flipV="1">
            <a:off x="4011283" y="5210355"/>
            <a:ext cx="1768415" cy="250166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CE78643-9425-46D9-B2FF-205016DB7279}"/>
              </a:ext>
            </a:extLst>
          </p:cNvPr>
          <p:cNvSpPr/>
          <p:nvPr/>
        </p:nvSpPr>
        <p:spPr>
          <a:xfrm rot="20801334">
            <a:off x="979365" y="1779543"/>
            <a:ext cx="6539901" cy="39595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C00000"/>
                </a:solidFill>
              </a:rPr>
              <a:t>CAUTION</a:t>
            </a:r>
            <a:r>
              <a:rPr lang="en-US" sz="6000" dirty="0">
                <a:solidFill>
                  <a:srgbClr val="C00000"/>
                </a:solidFill>
              </a:rPr>
              <a:t>:</a:t>
            </a:r>
            <a:r>
              <a:rPr lang="en-US" sz="6000" dirty="0"/>
              <a:t> Association does not necessarily imply causation!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FA3DDEE-D56A-49E8-9E96-A29832BF6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89388">
            <a:off x="953215" y="2536889"/>
            <a:ext cx="968498" cy="95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91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FE230A5-9EEB-437E-88E3-E1C8735C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F811551-37FA-4C3C-B4A6-F65A9DFB65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</a:t>
            </a:r>
            <a:r>
              <a:rPr lang="en-US" dirty="0"/>
              <a:t>marginal and joint relative frequencies from a two-way table.</a:t>
            </a:r>
          </a:p>
          <a:p>
            <a:r>
              <a:rPr lang="en-US" dirty="0"/>
              <a:t>CALCULATE conditional relative frequencies from a two-way table.</a:t>
            </a:r>
          </a:p>
          <a:p>
            <a:r>
              <a:rPr lang="en-US" dirty="0"/>
              <a:t>Use bar graphs to COMPARE distributions of categorical data.</a:t>
            </a:r>
          </a:p>
          <a:p>
            <a:r>
              <a:rPr lang="en-US" dirty="0"/>
              <a:t>DESCRIBE the nature of the association between two categorical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7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7886700" cy="876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How do you analyze data do when a data set involves two categorical variables?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73434FF-0837-4EDD-ADD8-C43532738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66" y="2264435"/>
            <a:ext cx="3708234" cy="154725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773F928-004B-4ED1-AA01-33C21C04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389" y="2180477"/>
            <a:ext cx="3354626" cy="1631216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two-way table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a table of counts that summarizes data on the relationship between two categorical variables for some group of individuals.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2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7886700" cy="876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How do you analyze data do when a data set involves two categorical variables?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73434FF-0837-4EDD-ADD8-C43532738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66" y="2264435"/>
            <a:ext cx="3708234" cy="15472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5A10540-95A0-4CCB-B901-AC4E6C6EF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1330" y="3897300"/>
            <a:ext cx="3202572" cy="14220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773F928-004B-4ED1-AA01-33C21C04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389" y="2180477"/>
            <a:ext cx="3354626" cy="1631216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two-way table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a table of counts that summarizes data on the relationship between two categorical variables for some group of individuals.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DB563F78-57C3-430C-B136-F81FE2375F56}"/>
              </a:ext>
            </a:extLst>
          </p:cNvPr>
          <p:cNvCxnSpPr>
            <a:cxnSpLocks/>
          </p:cNvCxnSpPr>
          <p:nvPr/>
        </p:nvCxnSpPr>
        <p:spPr>
          <a:xfrm>
            <a:off x="4486321" y="3408462"/>
            <a:ext cx="1043211" cy="90343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1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7886700" cy="876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How do you analyze data do when a data set involves two categorical variables?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73434FF-0837-4EDD-ADD8-C43532738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66" y="2264435"/>
            <a:ext cx="3708234" cy="15472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5A10540-95A0-4CCB-B901-AC4E6C6EF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1330" y="3897300"/>
            <a:ext cx="3202572" cy="14220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773F928-004B-4ED1-AA01-33C21C04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389" y="2180477"/>
            <a:ext cx="3354626" cy="1631216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two-way table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a table of counts that summarizes data on the relationship between two categorical variables for some group of individuals.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DB563F78-57C3-430C-B136-F81FE2375F56}"/>
              </a:ext>
            </a:extLst>
          </p:cNvPr>
          <p:cNvCxnSpPr>
            <a:cxnSpLocks/>
          </p:cNvCxnSpPr>
          <p:nvPr/>
        </p:nvCxnSpPr>
        <p:spPr>
          <a:xfrm>
            <a:off x="4486321" y="3408462"/>
            <a:ext cx="1043211" cy="90343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64" y="4994725"/>
            <a:ext cx="4094236" cy="126989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6F3D87E8-424E-48B1-9238-FBC04D39EDBA}"/>
              </a:ext>
            </a:extLst>
          </p:cNvPr>
          <p:cNvCxnSpPr>
            <a:cxnSpLocks/>
          </p:cNvCxnSpPr>
          <p:nvPr/>
        </p:nvCxnSpPr>
        <p:spPr>
          <a:xfrm flipH="1">
            <a:off x="4136321" y="4565526"/>
            <a:ext cx="1115009" cy="38639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0BA435A-2BE4-4D05-83F4-CB378136D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766" y="4211583"/>
            <a:ext cx="2295570" cy="707886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US" sz="2000" dirty="0">
                <a:latin typeface="+mn-lt"/>
              </a:rPr>
              <a:t>We can include row and column totals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295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0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15C3DA1-7BC8-492C-A1E3-B995FE2117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204"/>
          <a:stretch/>
        </p:blipFill>
        <p:spPr>
          <a:xfrm>
            <a:off x="1774991" y="3128326"/>
            <a:ext cx="2003380" cy="4740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8C5302D-B7ED-4658-B962-D3FBD3838428}"/>
              </a:ext>
            </a:extLst>
          </p:cNvPr>
          <p:cNvSpPr/>
          <p:nvPr/>
        </p:nvSpPr>
        <p:spPr>
          <a:xfrm>
            <a:off x="3542533" y="260518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0D31B1C-8031-41D8-A329-00E665D4BF1C}"/>
              </a:ext>
            </a:extLst>
          </p:cNvPr>
          <p:cNvSpPr/>
          <p:nvPr/>
        </p:nvSpPr>
        <p:spPr>
          <a:xfrm>
            <a:off x="5146938" y="2622429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6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15C3DA1-7BC8-492C-A1E3-B995FE211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8C5302D-B7ED-4658-B962-D3FBD3838428}"/>
              </a:ext>
            </a:extLst>
          </p:cNvPr>
          <p:cNvSpPr/>
          <p:nvPr/>
        </p:nvSpPr>
        <p:spPr>
          <a:xfrm>
            <a:off x="4336163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0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PS6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PS6MediaPowerPointTemplateV2.pptx" id="{32D2206F-0001-4689-811F-3F71FDE9DA37}" vid="{655C1BF9-2C2A-441D-8AF1-28CB82161D0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PS6MediaPowerPointTemplateV2.pptx" id="{32D2206F-0001-4689-811F-3F71FDE9DA37}" vid="{011FBC4A-94AD-42C1-91F3-29E66462B58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</TotalTime>
  <Words>1698</Words>
  <Application>Microsoft Macintosh PowerPoint</Application>
  <PresentationFormat>On-screen Show (4:3)</PresentationFormat>
  <Paragraphs>127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MS Gothic</vt:lpstr>
      <vt:lpstr>ＭＳ Ｐゴシック</vt:lpstr>
      <vt:lpstr>Trebuchet MS</vt:lpstr>
      <vt:lpstr>Wingdings</vt:lpstr>
      <vt:lpstr>TPS6e</vt:lpstr>
      <vt:lpstr>Custom Design</vt:lpstr>
      <vt:lpstr>PowerPoint Presentation</vt:lpstr>
      <vt:lpstr>Data Analysis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Section Summary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Tyson</dc:creator>
  <cp:lastModifiedBy>Jameil Floyd</cp:lastModifiedBy>
  <cp:revision>15</cp:revision>
  <dcterms:created xsi:type="dcterms:W3CDTF">2017-08-09T14:25:47Z</dcterms:created>
  <dcterms:modified xsi:type="dcterms:W3CDTF">2020-08-24T21:07:30Z</dcterms:modified>
</cp:coreProperties>
</file>