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F8C66A-1A0B-4107-B45A-E694700364F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98FBAE-1D6F-4463-915D-930DB81AB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7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9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4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8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5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8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1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9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F68B-76ED-4A1D-83B1-5B3873F47A71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FF3D-62CB-4B25-88AC-242FB820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9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8kxkONdTOS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" y="147003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Bell Ringer Review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6032" y="1139254"/>
                <a:ext cx="9144000" cy="1655762"/>
              </a:xfrm>
            </p:spPr>
            <p:txBody>
              <a:bodyPr>
                <a:noAutofit/>
              </a:bodyPr>
              <a:lstStyle/>
              <a:p>
                <a:pPr marL="457200" indent="-457200" algn="l">
                  <a:buAutoNum type="arabicParenR"/>
                </a:pPr>
                <a:r>
                  <a:rPr lang="en-US" sz="3200" dirty="0" smtClean="0"/>
                  <a:t>List the first 3 terms and the 50</a:t>
                </a:r>
                <a:r>
                  <a:rPr lang="en-US" sz="3200" baseline="30000" dirty="0" smtClean="0"/>
                  <a:t>th</a:t>
                </a:r>
                <a:r>
                  <a:rPr lang="en-US" sz="3200" dirty="0" smtClean="0"/>
                  <a:t> term of the following sequence: </a:t>
                </a: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400" b="0" i="1" baseline="-2500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4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endParaRPr lang="en-US" sz="4400" dirty="0" smtClean="0"/>
              </a:p>
              <a:p>
                <a:pPr marL="457200" indent="-457200" algn="l">
                  <a:buAutoNum type="arabicParenR"/>
                </a:pPr>
                <a:r>
                  <a:rPr lang="en-US" sz="3200" dirty="0" smtClean="0"/>
                  <a:t>Express the following sequence recursively and explicitly:</a:t>
                </a:r>
              </a:p>
              <a:p>
                <a:pPr marL="1371600" lvl="2" indent="-457200" algn="l"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1, 3, 9, 27…</a:t>
                </a:r>
              </a:p>
              <a:p>
                <a:pPr marL="457200" indent="-457200" algn="l">
                  <a:buAutoNum type="arabicParenR"/>
                </a:pPr>
                <a:r>
                  <a:rPr lang="en-US" sz="3200" dirty="0"/>
                  <a:t>s</a:t>
                </a:r>
                <a:endParaRPr lang="en-US" sz="3200" dirty="0" smtClean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6032" y="1139254"/>
                <a:ext cx="9144000" cy="1655762"/>
              </a:xfrm>
              <a:blipFill rotWithShape="0">
                <a:blip r:embed="rId3"/>
                <a:stretch>
                  <a:fillRect l="-1733" t="-8824" b="-121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859" y="4067239"/>
            <a:ext cx="9850565" cy="1494045"/>
          </a:xfrm>
          <a:prstGeom prst="rect">
            <a:avLst/>
          </a:prstGeom>
        </p:spPr>
      </p:pic>
      <p:pic>
        <p:nvPicPr>
          <p:cNvPr id="6" name="8kxkONdTOSg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8217408" y="0"/>
            <a:ext cx="3974592" cy="22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Convergent &amp; Divergent Sequences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6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55" y="1316736"/>
            <a:ext cx="11108559" cy="419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90023"/>
            <a:ext cx="10681481" cy="29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642" y="1097280"/>
            <a:ext cx="11163621" cy="46207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34423" y="5279136"/>
            <a:ext cx="3291840" cy="438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6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65" y="1556576"/>
            <a:ext cx="11007089" cy="389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43" y="1072896"/>
            <a:ext cx="11102256" cy="46695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144256" y="5583936"/>
            <a:ext cx="3560064" cy="438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31</Words>
  <Application>Microsoft Office PowerPoint</Application>
  <PresentationFormat>Widescreen</PresentationFormat>
  <Paragraphs>8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Bell Ringer Review</vt:lpstr>
      <vt:lpstr>Convergent &amp; Divergent Sequences</vt:lpstr>
      <vt:lpstr>PowerPoint Presentation</vt:lpstr>
      <vt:lpstr>Example 1</vt:lpstr>
      <vt:lpstr>PowerPoint Presentation</vt:lpstr>
      <vt:lpstr>Example 2</vt:lpstr>
      <vt:lpstr>PowerPoint Presentation</vt:lpstr>
    </vt:vector>
  </TitlesOfParts>
  <Company>OCPS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Floyd, Jameil D.</dc:creator>
  <cp:lastModifiedBy>Floyd, Jameil D.</cp:lastModifiedBy>
  <cp:revision>4</cp:revision>
  <cp:lastPrinted>2015-12-08T13:12:00Z</cp:lastPrinted>
  <dcterms:created xsi:type="dcterms:W3CDTF">2015-12-08T12:53:23Z</dcterms:created>
  <dcterms:modified xsi:type="dcterms:W3CDTF">2015-12-08T19:10:25Z</dcterms:modified>
</cp:coreProperties>
</file>