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9" r:id="rId9"/>
    <p:sldId id="272" r:id="rId10"/>
    <p:sldId id="261" r:id="rId11"/>
    <p:sldId id="262" r:id="rId12"/>
    <p:sldId id="273" r:id="rId13"/>
    <p:sldId id="263" r:id="rId14"/>
    <p:sldId id="274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719" autoAdjust="0"/>
  </p:normalViewPr>
  <p:slideViewPr>
    <p:cSldViewPr snapToGrid="0">
      <p:cViewPr varScale="1">
        <p:scale>
          <a:sx n="72" d="100"/>
          <a:sy n="72" d="100"/>
        </p:scale>
        <p:origin x="40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475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201.52559" units="1/cm"/>
          <inkml:channelProperty channel="Y" name="resolution" value="268.70078" units="1/cm"/>
          <inkml:channelProperty channel="T" name="resolution" value="1" units="1/dev"/>
        </inkml:channelProperties>
      </inkml:inkSource>
      <inkml:timestamp xml:id="ts0" timeString="2017-12-05T17:54:21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6376 3413 0,'-16'26'15,"8"5"-15,-26 46 31,1 6-31,9 0 16,7-21-16,9-16 31,16-25-31,0-21 16,9-21-16,-1-35 31,1-17-31,16-30 16,8-1-16,9-9 31,-9 9-31,9 22 16,-17 30-16,0 36 31,-33 32-31,-16 20 16,-18 11-1,18 20 1,8 26-16,24 31 15,-8 5 1,1-10 0,7-31-16,-7-16 15,7-30 1,-8-11 0,9-31-16,-9-21 15,-8-15 1,0 36 15</inkml:trace>
  <inkml:trace contextRef="#ctx0" brushRef="#br0" timeOffset="203.1201">6211 3708 0,'25'0'16,"0"0"-16,32 0 15,10-11-15,15-4 32,9-1-32,17-15 15,-34 0 1,-74 31 15</inkml:trace>
  <inkml:trace contextRef="#ctx0" brushRef="#br0" timeOffset="453.1311">6964 3258 0,'0'10'0,"0"1"0,-9 15 16,1 25-1,0 27-15,-1 30 16,-7 1 0,8-6-1,8-25-15,16-21 16,1-21 0,16-21-1,-33-15-15</inkml:trace>
  <inkml:trace contextRef="#ctx0" brushRef="#br0" timeOffset="859.417">6839 3718 0,'9'-5'0,"7"-16"31,26-10-31,32-5 16,1 21-16,24 20 31,-17 10-31,-24 32 16,-41-6-16,-34 6 31,-32-6-31,-26 11 16,-16-1-16,-8-9 31,16-6-31,17-5 16,33 0-16,58-26 31,16-41-31,42-21 16,8 5-1,-91 52 16</inkml:trace>
  <inkml:trace contextRef="#ctx0" brushRef="#br0" timeOffset="1250.0517">7749 3542 0,'-8'0'31,"-9"0"-31,-7-5 15,-18 5-15,-7 10 32,-18 16-32,1 11 15,8-6-15,17 10 32,41 0-32,58 6 15,25-11-15,16-21 31,-8-15-31,-17 0 16,-49 6 0,-50 30-1,-33 10-15,-33 6 16,-8-16 0,8-20-1,25-1-15,50-15 16,32-15-1,-16 15 1</inkml:trace>
  <inkml:trace contextRef="#ctx0" brushRef="#br0" timeOffset="1437.5627">7923 4013 0,'0'0'16,"0"0"-16,0-5 31,0-6-31,0 11 32</inkml:trace>
  <inkml:trace contextRef="#ctx0" brushRef="#br0" timeOffset="2390.737">8808 3330 0,'-8'0'16,"8"6"0,-9-1-16,-7 26 15,-1 20-15,-16 37 32,0 5-32,0 0 15,8-20-15,9-37 31,16-31-31,8-15 16,0-11-16,9-10 31,-1-5-31,1-26 16,8 5 0,16-31-1,0 0-15,9-10 16,0 21-1,-17 30 1,-9 26-16,-15 21 16,-1 11-1,-8 20 1,0 0-16,0 20 16,0 11-1,0 16 1,-8-1-16,8-4 31,8-16-31,-8-11 16,0-72-16,0 26 31,0 0-31,0 11 16,0-11-16,16-42 31,1-25-31,16-31 15,8 15-15,1 26 32,16 16-32,0 10 15,-58 31-15,0 0 32,57-15-32,-57 15 15,42 20 1,-9 22-1,-8 25-15,-25 21 16,-17-11 0,9 6-1,8-83-15,8 88 16,-8-88 0,42 119-1,7-52-15,17-36 16,-16-31-1,-50 0 17</inkml:trace>
  <inkml:trace contextRef="#ctx0" brushRef="#br0" timeOffset="2812.6429">9974 3641 0,'25'-26'15,"-9"5"1,1-26-1,-9 11-15,-33 10 16,-8 16 0,-25 20-1,0 1-15,-24 20 16,7 10 0,9 21-1,25-5-15,32-16 16,26-20-1,24-21 1,1-15-16,7 4 16,1 6-1,-9-16 1,-8-15-16,-16-5 16,-25 62-1,8-21 1,0-16-16,0 16 15,-9 21 1,9-21 0,9 31-16,15 10 15,34-5 1,17-25 0,-1-11-16</inkml:trace>
  <inkml:trace contextRef="#ctx0" brushRef="#br0" timeOffset="3125.152">10511 3522 0,'-8'5'0,"-8"10"31,-9 11-31,-8 21 15,-17 4-15,9 11 32,-9-5-32,17-5 15,17-26-15,7-16 32,18 0-32,-1-20 15,-8-16 1,0 26 15</inkml:trace>
  <inkml:trace contextRef="#ctx0" brushRef="#br0" timeOffset="3328.287">10115 3496 0,'8'10'31,"8"0"-31,1 21 16,-1 6-16,9 14 31,25 11-31,8 11 16,8-1-16,17-10 31,-17-15-31,0-37 16,-66-10-16</inkml:trace>
  <inkml:trace contextRef="#ctx0" brushRef="#br0" timeOffset="3609.55">10826 3356 0,'16'5'0,"26"1"31,32 4-31,25 11 16,-16-6-16,-17 1 31,-24-11-31,-42-5 31</inkml:trace>
  <inkml:trace contextRef="#ctx0" brushRef="#br0" timeOffset="3797.0583">10958 3604 0,'-16'16'16,"7"-6"-16,-7 11 31,7-16-31,43-5 16,15 0-16,26-5 31,-1 0-31,9-6 16,-17-4-16,-66 15 15</inkml:trace>
  <inkml:trace contextRef="#ctx0" brushRef="#br0" timeOffset="4297.5336">11769 3201 0,'16'5'16,"17"1"-16,42 9 16,24 11-1,8 15 1,-24 1-16,-33 9 16,-42 1-1,-41 0 1,-33 4-16,-42-4 15,-8-10 1,-8 4 0,17-10-16,16 0 15,50-20 1,41-6 0,24 6-16,43 10 15,23-1 1,35-9-1,7-1-15,8 1 32,-24-6-32,-116-10 31</inkml:trace>
  <inkml:trace contextRef="#ctx0" brushRef="#br0" timeOffset="12763.1306">14580 3739 0,'0'-21'31,"0"0"-31,-16-20 16,-9 0-16,-25 10 31,-24 26-31,-25 25 16,8 16-16,-17 21 31,34 5-31,16 11 16,41-11-16,34-11 31,16-9-31,17-22 16,-1-25-16,17-21 31,-8-10-31,0-16 15,0-15-15,-8 5 32,-17 5-32,-25 6 15,-16 25-15,-9 16 32,1 20-32,8 21 15,8 15 1,0 11-1,8 0-15,8 5 16,9-15 0,8-1-1,0-20-15,17-10 16,8-22 0,8-9-1,0-16-15,17-21 16,-17-5-1,-16-20 1,-17-1-16,-25-10 16,-33 16-1,-33 0 1,-8 4-16,-33 12 16,-25 19-1,-17 32 1,17 31-16,-8 36 15,24 21 1,1 31 0,32-1-16,9 22 31,33-6-31,41 0 16,50-20-16,50-16 31,32-42-31,34-25 15,-9-26-15,-165 0 16</inkml:trace>
  <inkml:trace contextRef="#ctx0" brushRef="#br0" timeOffset="13640.9851">16466 3377 0,'-16'21'15,"-1"4"-15,-33 37 31,-24 6-31,-25 30 16,-1-5-16,1 5 31,8-10-31,25-10 16,16-22-16,9-19 31,16-22-31,9-36 16,16-30-16,0 51 47</inkml:trace>
  <inkml:trace contextRef="#ctx0" brushRef="#br0" timeOffset="13875.3731">15780 3377 0,'8'21'31,"8"-1"-31,18 37 16,15 15-16,26 27 31,-9-1-31,8 5 16,-8-20-16,17-11 31,-9-20-31,9-16 15,-83-36-15</inkml:trace>
  <inkml:trace contextRef="#ctx0" brushRef="#br0" timeOffset="14203.519">16921 3460 0,'41'-6'16,"17"12"0,50-1-16,-1 5 15,-32 11 1,-75-21 15</inkml:trace>
  <inkml:trace contextRef="#ctx0" brushRef="#br0" timeOffset="14422.2833">16871 3759 0,'17'0'16,"-1"0"-16,51 6 15,32-1 1,25-5 0,-8 15-16,-116-15 31</inkml:trace>
  <inkml:trace contextRef="#ctx0" brushRef="#br0" timeOffset="15855.7053">17740 3511 0,'16'-10'16,"1"0"-16,24-16 31,9 0-31,16 5 16,8 11-16,1 10 31,-26-5-15,1 0-1,-17-6-15,-33 11 31</inkml:trace>
  <inkml:trace contextRef="#ctx0" brushRef="#br0" timeOffset="16465.0997">18740 3031 0,'33'0'31,"1"0"-31,48 20 16,9 11-16,8 26 31,-8 16-31,-24 14 16,-26-14-1,-49 4 1,-25-4-16,-34 4 16,-15-10-1,-34 11 1,8-26-16,-7 4 15,7-9 1,17-6 0,33-25-16,25-16 15,33-16 1,17-20 0,8-10-16,16-11 31,17 15-31,41 32 15,17 20-15,33 32 32,-9 4-32,17 37 15,-8 0-15,0 25 32,-41-4-32,-108-104 31</inkml:trace>
  <inkml:trace contextRef="#ctx0" brushRef="#br0" timeOffset="34594.123">6103 4938 0,'0'15'16,"-16"1"-16,-9 25 31,-8 26-31,-8 21 16,-9 11-16,9 14 31,-1-15-31,9 1 16,0-22-16,0-20 31,8-26-31,17-41 16,16-37-16,1-35 31,15-17-31,18-30 16,7 10-16,17-5 31,-8 10-31,0 21 15,-8 31 1,-9 26 0,1 26-16,-18 36 15,-7 15 1,-9 37 0,-8 15-16,8 10 15,-8 0 1,9 1-1,7-32-15,9-20 16,-17-26 0,1-26-1,-1-11-15,-8-20 16,-17 0 0,17 31-1</inkml:trace>
  <inkml:trace contextRef="#ctx0" brushRef="#br0" timeOffset="34781.6353">5864 5341 0,'-9'10'15,"18"-4"1,15-1 0,26-10-16,41-6 31,8 11-31,9-5 15,-26 5-15,-82 0 32</inkml:trace>
  <inkml:trace contextRef="#ctx0" brushRef="#br0" timeOffset="35316.4206">6591 4835 0,'-8'15'16,"0"6"-16,-9 20 16,1 16-1,7 20 1,18 1-16,7 10 15,9-5 1,-8-6 0,-9-25-16,-8-21 15,-8-21 1,8-25 0,0-27-16,16-15 15,26-5 1,24-5-1,16 5-15,9 16 16,-24 25 0,-18 26-1,-16 11-15,-16 25 16,-25 16 0,-17 20-1,-25 6-15,-16-5 16,0-21-1,0-26 1,16-31-16,0-11 16,17-15-1,17-10 1,-1 5-16,17 31 16</inkml:trace>
  <inkml:trace contextRef="#ctx0" brushRef="#br0" timeOffset="35754.227">7667 4969 0,'-25'5'31,"-8"0"-31,-42 11 16,1-1-16,8 11 31,33 5-31,49 5 16,25-5-16,34-5 31,-1 0-31,1 5 15,-17 0-15,-17 10 32,-25 1-32,-32 4 15,-25-10-15,-50 1 32,0-12-32,0-9 15,25-11 1,24-10-1,42-11-15,0 16 16</inkml:trace>
  <inkml:trace contextRef="#ctx0" brushRef="#br0" timeOffset="36177.3411">7931 5377 0,'0'0'15,"-8"5"-15,16-5 32,-8-5-32,0 5 31</inkml:trace>
  <inkml:trace contextRef="#ctx0" brushRef="#br0" timeOffset="36962.4222">8576 5026 0,'0'10'15,"0"0"1,-16 27-1,-9 9-15,-16 21 16,7-5 0,18 0-1,16-15-15,8-26 16,0-32 0,17-35-1,17-21-15,-1-32 16,-8 1-1,0-5 1,0 10-16,0 15 31,-8 16-31,-8 26 16,-9 26-16,-16 30 31,-9 27-31,1 25 16,-9 6-16,16 20 31,1-5-31,16-10 16,-8-32-16,9-30 31,-9-31-31,25-32 16,8-25-1,16-10 1,-7-1-16,-9-5 15,0 6 1,-8 5 0,-1 15-16,1 31 15,-8 26 1,8 26 0,-9 20-16,-8 32 15,1 10-15,-1 20 31,8-10-31,9-5 16,-8-20-16,-9-22 31,-16-25-31,8-21 16,0-5 0</inkml:trace>
  <inkml:trace contextRef="#ctx0" brushRef="#br0" timeOffset="37196.8108">9420 5098 0,'0'5'16,"0"16"-1,-8 15-15,-17 16 16,-8 5-1,0-11 1,16-10-16,9-25 16,8-22-1,0 11 17</inkml:trace>
  <inkml:trace contextRef="#ctx0" brushRef="#br0" timeOffset="37368.7021">9412 4798 0,'0'0'16,"0"0"-16,8 11 16,-8 4-1,0-15 16</inkml:trace>
  <inkml:trace contextRef="#ctx0" brushRef="#br0" timeOffset="37791.8833">9775 4974 0,'-16'36'31,"8"-5"-31,-9 42 16,-8-11-16,0-5 31,1-16-31,15-20 16,34-27 0,25-19-1,8-17-15,16-25 31,-8 5-31,0 5 32,-16 16-32,-17 20 15,-16 26 1,-9 31 0,-8 16-16,8 10 15,-8 5 1,9-5-1,7-15-15,9-21 16,0-11 0,-25-15 15</inkml:trace>
  <inkml:trace contextRef="#ctx0" brushRef="#br0" timeOffset="37996.3237">10768 4819 0,'25'-5'15,"8"5"-15,41 0 16,9 5-1,-83-5 1</inkml:trace>
  <inkml:trace contextRef="#ctx0" brushRef="#br0" timeOffset="38215.0791">10817 5026 0,'9'0'16,"7"-5"-16,42 5 31,8 0-31,17 0 16,-9 0-16,-74 0 31</inkml:trace>
  <inkml:trace contextRef="#ctx0" brushRef="#br0" timeOffset="38700.8262">11793 4762 0,'-33'11'16,"0"4"-16,-41 21 15,-1 26 1,26 31 0,16 16-16,41 5 15,33-11 1,25-20-1,34-21-15,24-21 16,8-25 0,9-27-1,-17-20-15,-17-26 16,-41-15 0,-33-16-1,-24 0-15,-42-15 16,-17 10-1,-33 0 1,1 20-16,-26 17 16,9 24-1,0 32 1,32 21-16,67-21 16</inkml:trace>
  <inkml:trace contextRef="#ctx0" brushRef="#br0" timeOffset="46136.3171">14225 5269 0,'0'-16'0,"0"6"16,-17-16-16,-16 11 31,-33 15-31,-8 15 0,-9 11 16,8 10-1,18-5-15,24-5 32,16-5-32,17-6 15,8-5-15,17-10 31,25 0-31,-1 0 16,-7 6-16,-26 4 31,-8 0-31,-16-15 16,8 5-16,0 0 31,25 5-31,16-15 16,17-16-16,17-15 31,-1-6-31,-16-4 16,-58 51-16,17-62 31,-26 15-31,-57 6 16,-25 10-16,-16 31 31,-92 20-31,67 32 15,24 20-15,50 32 32,50-6-32,58-10 15,32-26-15,59-26 32,8-26-32,49-15 31,-24-15-31,-174 20 31</inkml:trace>
  <inkml:trace contextRef="#ctx0" brushRef="#br0" timeOffset="46746.9928">15656 5057 0,'-9'10'16,"-7"6"-1,-34 25 1,-24 21-16,-26 31 15,1 5 1,8 0 0,17-20-16,16-21 15,8-26 1,17-21 0,17-20-16,7-37 31,9-20-31,0 67 31</inkml:trace>
  <inkml:trace contextRef="#ctx0" brushRef="#br0" timeOffset="46968.5854">15110 5041 0,'0'11'31,"0"-1"-31,16 31 16,9 21-1,25 31 1,-9 6-16,17-6 16,8-31-1,17-5 1,0-26-16,-1-21 16,-82-10-16</inkml:trace>
  <inkml:trace contextRef="#ctx0" brushRef="#br0" timeOffset="47202.9797">15995 5077 0,'24'-10'15,"10"0"1,15-11-16,26 21 16,-18 21-1,1-1 1,-25-4-16,-33-16 31</inkml:trace>
  <inkml:trace contextRef="#ctx0" brushRef="#br0" timeOffset="47406.3107">15995 5320 0,'16'-5'16,"9"0"-1,33-10 1,25 4-16,16 1 15,-25 5 1,-74 5 15</inkml:trace>
  <inkml:trace contextRef="#ctx0" brushRef="#br0" timeOffset="47703.1994">16689 5145 0,'0'0'15,"0"5"-15,17-5 31,24 10-31,17 11 16,17 0-16,7-1 31,1-4-31,-9-27 16,-24-14-16,-50 25 31</inkml:trace>
  <inkml:trace contextRef="#ctx0" brushRef="#br0" timeOffset="48033.4751">17508 4855 0,'0'5'15,"0"1"-15,-8 19 31,-17 6-31,-16 16 16,8 10-16,8 5 31,33-5-31,25-6 16,25-14-16,16-12 31,1-9-31,-9-11 16,-16-5-1,-1-15 1,-16-6-16,-33 21 31</inkml:trace>
  <inkml:trace contextRef="#ctx0" brushRef="#br0" timeOffset="48314.7428">17872 4804 0,'-17'20'15,"1"6"-15,-17 31 32,0 20-32,8 22 15,17 4 1,8 6-1,0-11-15,0-10 16,0-26 0,8-21-1,8-20-15,-16-21 32</inkml:trace>
  <inkml:trace contextRef="#ctx0" brushRef="#br0" timeOffset="48691.4691">18550 5739 0,'-16'31'31,"-1"0"-31,-33 31 16,9 0-16,-9 0 31,17-15-31,25-16 16,16-26-1,-8-5 1</inkml:trace>
  <inkml:trace contextRef="#ctx0" brushRef="#br0" timeOffset="49333.3378">19452 5036 0,'-9'5'16,"1"-5"-16,-8 16 15,-26 15 1,-16 31-1,0 0-15,9 15 32,7-4-32,26 4 15,24-4-15,25-1 32,25-10-32,33-10 15,8-26-15,17-16 31,-8-15-31,7-16 16,-32 0-16,-8-15 31,-34-21-31,-16-30 16,-25-12-16,-25 1 31,-16 5-31,-26 0 16,-7 21-16,-17 10 31,-17 15-31,-16 21 16,25 26-1,25 31 1,24 31-16,50-62 31</inkml:trace>
  <inkml:trace contextRef="#ctx0" brushRef="#br0" timeOffset="63436.9634">5525 7481 0,'-25'62'31,"8"0"-31,-32 67 16,-1-5-1,17 0 1,-9-36-16,26-15 16,8-37-16,8-36 31,16-31-31,-8-42 16,17-14-16,-8-37 31,8 5-31,8-11 15,8 27-15,-8 0 32,0 35-32,-8 27 15,8 26 1,-8 40 0,-9 27-16,1 36 15,-9 21 1,1 20-1,-1-5-15,8-5 16,1-26-16,-1-16 31,9-30-31,-25-47 16</inkml:trace>
  <inkml:trace contextRef="#ctx0" brushRef="#br0" timeOffset="63671.3528">5326 7765 0,'33'5'15,"0"-5"-15,58 6 31,8 9-31,9 6 16,-17 0 0,-91-21 15</inkml:trace>
  <inkml:trace contextRef="#ctx0" brushRef="#br0" timeOffset="64208.9105">5988 7321 0,'-17'67'16,"9"-10"-1,-9 72 1,17-15-16,9 0 15,7-21 1,-8-6 0,-8-19-16,0-22 15,0-36 1,0-25 0,0-21-16,9-21 15,-1-10 1,17-6-1,24 6-15,26 15 16,-9 27 0,0 25-1,-33 31-15,-16 31 16,-9 5 0,-41 10-1,-17-4-15,-16-6 16,-8-15-1,-9-21 1,33-16-16,17-15 16,33-26-1,25-20 1,8-21-16,-33 67 31</inkml:trace>
  <inkml:trace contextRef="#ctx0" brushRef="#br0" timeOffset="64585.1658">6782 7574 0,'-33'5'15,"-9"0"-15,-49 16 31,8 5-31,9 10 16,49 0-16,58 0 31,33-5-31,50 6 16,-8-1-16,-9 0 31,-66-5-31,-49 10 16,-34 1-1,-41 9 1,-17-4-16,9-6 16,25-25-1,49-16 1,42-16-16,-17 16 31</inkml:trace>
  <inkml:trace contextRef="#ctx0" brushRef="#br0" timeOffset="64788.2958">7154 8075 0,'0'21'16,"0"-5"-16,-9 4 31,-15-9-31,24-11 31</inkml:trace>
  <inkml:trace contextRef="#ctx0" brushRef="#br0" timeOffset="65603.449">7832 7471 0,'-8'20'16,"-1"1"-16,-15 46 31,-1 6-31,0 25 16,0-15-16,0-16 31,-8-31-31,0-26 16,8-25-1,9-27 1,16-25-16,33-21 16,25-10-1,16-5 1,1 15-16,-1 21 16,-8 25-1,-16 37 1,-34 31-16,-16 36 15,-16 5 1,-17 16 0,-9 0-16,18 10 15,7-21 1,9-20 0,8-32-16,8-30 15,0-21 1,34-26-1,7-15-15,26-11 32,7 0-32,18 11 15,-18 26-15,-15 14 32,-51 27-32,-16 52 15,-25 36-15,0 30 31,1-4-31,7-1 16,17-25-16,8-11 31,17-30-31,8-16 16,17-32-16,-50 6 31</inkml:trace>
  <inkml:trace contextRef="#ctx0" brushRef="#br0" timeOffset="65978.4703">8907 7802 0,'8'-21'15,"-8"5"-15,0-15 32,-16 11-32,-34 30 15,-16 21-15,-8 21 31,16-6-31,33 1 16,17-16-16,32-21 31,18-31-31,16-20 16,0-11-16,-1 11 31,-15 15-31,-34 21 16,-16 20-1,-17 32 1,17 10-16,-9 10 16,17-5-1,17-5 1,16-21-16,-33-36 16</inkml:trace>
  <inkml:trace contextRef="#ctx0" brushRef="#br0" timeOffset="66228.4863">9560 7693 0,'-16'15'15,"-1"6"1,-24 20-1,-17 16-15,0 16 16,9-1 0,-9 0-1,25-15-15,0-5 16,8-26 0,25-26-1</inkml:trace>
  <inkml:trace contextRef="#ctx0" brushRef="#br0" timeOffset="66462.8709">9246 7636 0,'17'21'16,"-1"10"-16,17 41 31,17 11-31,33 10 16,-25-16-16,8-15 31,0-20-31,-66-42 31</inkml:trace>
  <inkml:trace contextRef="#ctx0" brushRef="#br0" timeOffset="66744.1538">10263 7471 0,'50'5'16,"8"0"-16,49 5 31,-7 6-31,-100-16 16</inkml:trace>
  <inkml:trace contextRef="#ctx0" brushRef="#br0" timeOffset="66931.6535">10404 7693 0,'25'0'15,"8"0"-15,50 5 16,8-5 0,16 10-1,-107-10-15</inkml:trace>
  <inkml:trace contextRef="#ctx0" brushRef="#br0" timeOffset="67745.4043">11463 7393 0,'8'-5'0,"8"5"32,34 0-32,16 5 15,17 16-15,0 20 32,-26 16-32,-48 36 15,-34 0-15,-33 21 31,-16-21-31,-34-5 16,9-21-16,-17-15 31,25-16-31,17-21 16,32-25-16,17-21 31,25-21-31,34-10 16,15 11-16,34-1 31,8 21-31,25 5 16,-9 21-16,25 20 31,1 16-31,-1 11 16,-24-1-16,-9 6 31,-33 4-31,-66-51 31</inkml:trace>
  <inkml:trace contextRef="#ctx0" brushRef="#br0" timeOffset="69668.4592">13844 7590 0,'9'-6'15,"-9"1"-15,8 0 16,-25 0-1,-16 10 1,-8 11-16,-33 4 31,16 16-31,25 1 16,16-6-16,34-6 16,24 1-1,9-5 1,7 0-16,-7-11 15,-33 0 1,7-4 0,-32 4-16,8-15 15,0 5 1,0 0 15,0 0-31,17-5 16,-1-6-16,26-15 31,32-15-31,-8-11 0,-8 1 16,-17-6-1,-41 57-15,-24-57 16,-34 16 0,-42 15-1,-81 26-15,48 36 16,26 16-1,7 35 17,51 17-32,41-1 15,32-15-15,43-26 32,32-26-32,25-20 15,0-21-15,16-11 31,-24-10-31,-8-10 16,-50 0-16,-58 36 47</inkml:trace>
  <inkml:trace contextRef="#ctx0" brushRef="#br0" timeOffset="70091.7367">15350 7450 0,'-9'5'15,"-7"6"-15,-26 25 16,-7 10 0,-26 27-1,9 9-15,0 22 31,16-16-31,1-1 16,-1-25-16,9-10 31,16-31-31,17-26 16,-1-26-16,9-31 31,0 62-15</inkml:trace>
  <inkml:trace contextRef="#ctx0" brushRef="#br0" timeOffset="70326.3105">14895 7538 0,'16'26'0,"17"15"31,17 42-31,16 10 15,9-5-15,-9-16 32,0-10-32,0-31 15,0-15-15,-66-16 32</inkml:trace>
  <inkml:trace contextRef="#ctx0" brushRef="#br0" timeOffset="70736.314">15771 7538 0,'42'0'31,"-1"0"-31,50-5 16,0 10-16,-17 5 16,-16 11-1,-58-21 17,33 46-1,-33-46-31,-115 68 31,32-27-15,17-5-1,91-15 1,66-16-16,33-5 31,-9-5-31,-115 5 31</inkml:trace>
  <inkml:trace contextRef="#ctx0" brushRef="#br0" timeOffset="71019.6012">16863 7600 0,'17'0'16,"-1"5"-16,50 0 31,9 6-31,32 4 16,-16 1-16,-91-16 31</inkml:trace>
  <inkml:trace contextRef="#ctx0" brushRef="#br0" timeOffset="71499.2377">17657 7228 0,'33'0'16,"8"0"-1,59 10 1,7 16-16,9 31 31,-17 15-31,-33 37 16,-57-1-16,-51 1 31,-24-16-31,-33-16 16,0-15-16,-9-15 31,9-21-31,8-26 16,25-21-16,24-15 31,42-5-31,50-6 15,24 11-15,42 5 32,0 15-32,33 27 15,8 9-15,0 27 32,-8 10-32,0 5 15,-33-21-15,-116-41 47</inkml:trace>
  <inkml:trace contextRef="#ctx0" brushRef="#br0" timeOffset="94120.5302">5467 8804 0,'0'16'15,"0"-1"-15,0 16 16,8 11-1,-25 20 17,-7 15-32,-1 21 15,0 6-15,17 10 32,8-6-32,8 1 15,0-16 1,-8-93-1</inkml:trace>
  <inkml:trace contextRef="#ctx0" brushRef="#br0" timeOffset="94480.1189">5367 8939 0,'17'-26'16,"-1"5"-16,42-15 31,0 31-31,25 51 16,-25 32-16,0 36 31,-33 4-31,-9 17 16,-8-21-16,1-6 31,-1-25-31,-8-21 16,0-26-16,0-36 31</inkml:trace>
  <inkml:trace contextRef="#ctx0" brushRef="#br0" timeOffset="94700.5627">5417 9342 0,'41'5'16,"1"0"-16,49 11 16,16-6-1,9 6 1,-25-1-16,-91-15 31</inkml:trace>
  <inkml:trace contextRef="#ctx0" brushRef="#br0" timeOffset="95202.6592">6186 8996 0,'-8'41'15,"-9"0"-15,-7 57 32,15 6-32,1 4 15,16-20-15,1-26 32,7-36-32,9-26 15,0-26-15,16-20 31,9-6-31,24 0 16,1 11-16,7 15 31,-24 21-31,-25 31 16,-25 26-16,-32 25 31,-34 6-31,-8-1 16,-9-14-16,-8-22 31,26-25-31,15-16 16,34-15-16,24-11 31,18-10-31,-34 31 31</inkml:trace>
  <inkml:trace contextRef="#ctx0" brushRef="#br0" timeOffset="95625.3137">7104 9207 0,'-16'-5'16,"7"0"-16,-24 0 31,-16 5-31,-26 10 16,17 16-16,17 5 31,33 5-31,41 0 16,33 1-16,17-1 31,-9-5-31,-16 5 15,-33 0-15,-34 6 32,-40-11-32,-9 0 15,-25-11-15,-8-4 32,9-11-32,15-10 15,43 0-15,24 5 47</inkml:trace>
  <inkml:trace contextRef="#ctx0" brushRef="#br0" timeOffset="95876.5566">7468 9585 0,'0'10'15,"0"-5"-15,-8 16 16,8-21-1</inkml:trace>
  <inkml:trace contextRef="#ctx0" brushRef="#br0" timeOffset="96622.9565">8088 9176 0,'-16'31'16,"-1"6"-1,-8 30-15,1 10 16,7-4-1,1-1 1,-9-15-16,8-21 16,-8-20-1,17-37 1,25-26-16,24-30 16,9-16-1,7-21 1,1 6-16,0 15 15,0 25 1,-16 27 0,-18 31-16,-15 30 31,-18 22-31,-15 30 16,-1 11-16,0 15 31,8-15-31,1-16 15,-1-21-15,17-35 32,9-22-32,24-30 15,8-16-15,33-26 32,1 6-32,8 5 15,-9 30-15,-24 32 16,-26 20-1,-24 32 17,-16 9-32,-9 27 15,-8 5-15,8 4 32,9-4-32,16-21 15,24-31-15,-24-31 31</inkml:trace>
  <inkml:trace contextRef="#ctx0" brushRef="#br0" timeOffset="96810.628">8940 9440 0,'-16'21'16,"-1"5"-1,-16 25 1,8 1-16,17-6 16,8-25-1,0-21 17</inkml:trace>
  <inkml:trace contextRef="#ctx0" brushRef="#br0" timeOffset="96982.511">8940 9032 0,'0'10'16,"-8"0"-16,8-10 15</inkml:trace>
  <inkml:trace contextRef="#ctx0" brushRef="#br0" timeOffset="97452.0889">9246 9373 0,'0'15'16,"-8"1"0,-9 15-1,-7 5-15,-1 5 16,0 1 0,8-11-1,17-11-15,9-25 31,7-15-31,9-22 16,16-9-16,17-11 31,0 15-31,0 11 16,-8 15-16,-75 37 31,58-11-31,-8 26 16,-25 21-16,-9 15 31,9-67-31,-8 67 16,8-67-16,25 52 31,16-11-31,17-10 31</inkml:trace>
  <inkml:trace contextRef="#ctx0" brushRef="#br0" timeOffset="98927.2026">11463 9130 0,'0'21'31,"-9"-1"-31,-7 32 16,-1 15-16,-16 16 31,8 0-31,25-1 15,17-25-15,32-16 32,9-30-32,25-22 15,0-30-15,16-16 32,-16-5-32,-34-10 15,-32 5-15,-34-1 31,-7 12-31,-18-1 16,9 15-16,33 42 31</inkml:trace>
  <inkml:trace contextRef="#ctx0" brushRef="#br0" timeOffset="99412.909">12141 9269 0,'-9'11'16,"9"-1"0,-16 16-1,-1-5-15,-16 10 16,8 10-1,-16 11 1,16-6-16,1-10 16,7-15-1,25-21 1,9-15-16,16-22 31,16-4-31,9-16 16,0 6-16,8 4 31,-16 11-31,-17 20 16,-8 16-16,-17 21 31,-16-31-31,16 56 16,-8 6-16,0 15 31,0-67-31,8 78 15,-8-78-15,34 62 32,-34-62-32</inkml:trace>
  <inkml:trace contextRef="#ctx0" brushRef="#br0" timeOffset="99982.3899">12769 9430 0,'-33'-16'16,"-8"6"-1,-25 5-15,-9 20 16,17 27 0,25 9-1,17-9-15,24 4 16,9-20-1,7-5 1,9-16-16,17-16 16,0-14-1,-1-22 1,9-5-16,-8-20 16,-9-5-1,-8-11 1,0 5-16,-8-5 15,-17 21 1,1 10 0,-9 21-16,0 20 15,-9 16 1,-7 26 0,-9 21-16,0 30 31,0 16-31,1 16 31,15-11-31,9-5 16,9-21-16,24-10 31,0-15-31,8-16 16,-8-16-16,-33-15 46</inkml:trace>
  <inkml:trace contextRef="#ctx0" brushRef="#br0" timeOffset="100451.1681">12976 9425 0,'8'5'32,"1"0"-32,32 0 15,9 5-15,24-10 32,-8-15-32,0-11 15,-33 0 1,-24-5-1,-26 10-15,-33 1 16,-16 9 0,-8 11-1,8 11-15,8 15 16,25 10 0,24 10-1,34 1-15,25 10 16,24-11-1,9-4 1,-9-11-16,-7-11 16,-9-9-1,-58-11 17</inkml:trace>
  <inkml:trace contextRef="#ctx0" brushRef="#br0" timeOffset="100924.1037">13671 9238 0,'-17'21'16,"1"5"-16,-17 36 15,8 10-15,8 6 31,9-11-31,8-5 16,0-21 0,0-20-1,8-21-15,-8-31 16,8-21 0,1-25-1,7-6-15,17-15 16,-8 5-16,8-10 31,0 20-31,17 0 16,0 16-16,24 15 31,-8 26-31,9 16 16,-26 26-16,-16 15 31,-33 15-31,-33 6 15,-8 0-15,41-52 47</inkml:trace>
  <inkml:trace contextRef="#ctx0" brushRef="#br0" timeOffset="101110.739">13431 9300 0,'16'16'15,"1"-6"-15,41 11 32,16-5-32,26-6 15,-18 5-15,-32 1 32,-17-1-32,-33-15 31</inkml:trace>
  <inkml:trace contextRef="#ctx0" brushRef="#br0" timeOffset="101301.4783">13935 9363 0,'-8'15'16,"0"1"-16,-9 15 16,1 5-1,7 0 1,-7-5-16,8-16 15,-1-15 1,9 0 15</inkml:trace>
  <inkml:trace contextRef="#ctx0" brushRef="#br0" timeOffset="101442.936">14018 9073 0,'0'0'31,"0"-5"-31,-8 0 16,8-6-16,0 11 31,0 6-31,0-6 16</inkml:trace>
  <inkml:trace contextRef="#ctx0" brushRef="#br0" timeOffset="102531.5653">14059 9337 0,'0'20'16,"0"1"-16,-8 20 31,0 1-31,-9-1 16,1-10-16,8-15 31,-1-11-31,9-21 15,17-10 1,24-15 0,1-5-16,15-6 15,-24 31 1,-33 21 0,0 0-16,0 0 15,0 0 1,42-15-1,-42 15-15,33 26 16,-33-26 0,33 51-1,-33-51-15,41 62 32,-41-62-32,58 42 31,-58-42-31,83 10 15,-83-10-15,83-16 32,-83 16-32,0 0 15,58-36-15,-42 0 32,-32 5-32,-34 21 15,-16 30-15,66-20 31,-33 42-31,16 9 16,34 1-16,24 0 31,17-11-31,-8-20 16,-50-21-16,91 5 31,-1-26-15,76-41 15,-100 26-31,-41 5 16,-33 5-16,-42 0 31,-16 11-31,-17 10 16,0 10-16,17 10 31,25 6-31,33 5 15,24 0 1,26-11 0,7-4-16,42-27 15,0-20 1,17-21 0,-17-15-16,-9-21 15,-24-6 1,-33-4-1,-25 15-15,-33 11 16,-8 35 0,-34 22-1,17 25-15,9 31 16,32 31 0,34 31-1,7 11-15,26 20 16,8-10-1,16-5 1,1-11-16,-75-103 31</inkml:trace>
  <inkml:trace contextRef="#ctx0" brushRef="#br0" timeOffset="145075.9409">10437 9321 0,'0'26'16,"0"-10"0,-8 25-1,8-5-15,-8 11 31,8-6-31,-9 5 16,9-9-16,-8-17 31,-9-25-31,17 5 32</inkml:trace>
  <inkml:trace contextRef="#ctx0" brushRef="#br0" timeOffset="145263.4337">10429 9135 0,'16'-21'32,"-7"6"-32,15-11 15,-24 16 1,-8 15-1,0 16-15,8-21 32</inkml:trace>
  <inkml:trace contextRef="#ctx0" brushRef="#br0" timeOffset="145716.5853">10776 9264 0,'-25'5'15,"9"-5"1,-34 11 0,17-6-16,17 10 15,16 6 1,16 10 0,9 5-16,0 6 15,8-6 1,-17 5-1,-7-10-15,-26 5 32,17-56-32,-33 56 15,33-36-15,-33 26 32,33-26-32,-58 36 31</inkml:trace>
  <inkml:trace contextRef="#ctx0" brushRef="#br0" timeOffset="182476.4532">5558 11973 0,'-9'20'31,"1"1"-31,-17 36 16,-8 21-16,-8 40 31,-1 17-31,-7 10 16,16-21-16,-9 0 31,1-11-31,0-4 16,24-21-16,9-37 31,8-45-31,0-58 16,0 52-16</inkml:trace>
  <inkml:trace contextRef="#ctx0" brushRef="#br0" timeOffset="182976.4845">5417 11968 0,'8'46'0,"9"21"31,8 52-31,-1 16 16,-7-16-16,8 5 31,0-6-31,8 1 15,-9-20-15,10-27 32,-1-31-32,0-25 15,-8-37 1,-1-46 0,-15-16-16,15-15 15,-7 0 1,16-21-1,0 10-15,8-15 16,-7 21-16,-10-16 31,1 21-31,0 5 16,0 26 0,-25 67 15</inkml:trace>
  <inkml:trace contextRef="#ctx0" brushRef="#br0" timeOffset="183445.2585">6484 12324 0,'-8'26'15,"-9"0"-15,-24 41 16,-17 6 0,-8 4-1,8-5-15,16-4 16,34-27 0,33-10-1,8-15-15,33-22 16,0-20-1,9-25 1,-1-1-16,-8-10 16,-33 5-1,-24-10 1,-26 5-16,-41 5 16,-24 16-1,-9 10 1,8 26-16,8 10 15,42 10 1,42-10 0,15 1-16,-24-6 31</inkml:trace>
  <inkml:trace contextRef="#ctx0" brushRef="#br0" timeOffset="183929.6601">6922 12195 0,'17'5'16,"-1"6"-16,9 14 31,-25 17-31,-33 20 16,-25 0-16,-8 0 31,8-16-31,8-4 15,17-27-15,33-20 32,25-5-32,33-16 15,16-15-15,1-27 32,8 6-32,-1 11 15,-7 14-15,-9 17 31,-33 25-31,-33 21 16,-25 10 0,-16 5-1,8 6-15,8 5 16,25 10 0,25 5-1,16-10-15,17-11 16,0-5-1,0-25 1,-17-26-16,-41 10 31</inkml:trace>
  <inkml:trace contextRef="#ctx0" brushRef="#br0" timeOffset="184367.1811">7410 12329 0,'0'26'15,"8"-5"-15,25 20 16,25-20 0,25-11-1,8-10-15,8 0 16,-8-5-1,-8-10 1,-25-6-16,-17-5 31,-33-10-31,-32 0 16,-26 5-16,-33 0 31,-16 26-31,-8 15 16,7 26-16,26 21 31,33 10-31,49 6 16,33-6-16,42 5 31,16-20-31,0-6 16,1-15-16,-100-31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201.52559" units="1/cm"/>
          <inkml:channelProperty channel="Y" name="resolution" value="268.70078" units="1/cm"/>
          <inkml:channelProperty channel="T" name="resolution" value="1" units="1/dev"/>
        </inkml:channelProperties>
      </inkml:inkSource>
      <inkml:timestamp xml:id="ts0" timeString="2017-12-05T18:03:34.3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7344 4736 0,'0'-10'16,"17"-6"-16,7-15 31,26 11-31,16 4 16,17 11-1,8 10 1,-17 11-16,-32 10 16,-26 5-16,-49 10 31,-8-5-31,-34 0 16,9 6-16,8-11 31,9-5-31,15-21 15,10-10 1,15-21 0,18-10-16,32-6 15,0 6 1,34 5 0,8 10-16,16 16 15,-17 0 1,-32 21-1,-33 9-15,-42 12 16,-25 4-16,-33 0 31,1-15-31,-1-16 16,25-4 0,25-12-1,25-9-15,24-16 16,9 0-1,17-10 1,7 10-16,26 10 16,-9 11-1,0 4 1,-25 22-16,-32 5 16,-34 4-1,-33 17 1,-8-16-16,8-6 15,8-15 1,17-10 0,8-10-16,25-21 31,9-6-31,32-15 16,9 11-16,7-1 15,1 11 1,0 15-1,-16 21-15,-26 26 32,-24 21-32,-25 10 15,-9-6-15,-16 1 32,17-11-32,16-4 15,-8-12-15,8-14 31,1-22-31,-1-25 16,41 52-16,-24-68 31,16 0-31,25-4 16,-33 56-16,58-52 31,-58 52-31,66-21 16,-66 21-16,58 10 31,-58-10-31,33 47 16,-33 15-16,-33-10 31,33-52-31,-66 31 16,66-31-1,-66-5 1,66 5-16,-58-42 15,58 42 1,-41-51 15,41 51-31,16-57 16,26 15-16,32 27 31,-74 15-31,66 20 16,-66-20-16,25 52 31,-33 10-31,-25 0 16,33-62-16,-75 31 31,75-31-31,-66 0 16,66 0-16,-49-26 31,49 26-31,-9-51 15,9 51 1,42-52 0,-42 52-16,82-36 15,-82 36-15,66-5 32,-66 5-32,34 41 15,-51 11-15,-33-1 31,50-51-31,-74 31 16,74-31 0,-66-10-1,66 10-15,-66-41 16,66 41 0,-17-57-1,42 0-15,49 21 16,9 25-1,-9 27 1,-74-16-16,67 26 16,-67-26-1,16 52 1,-41-1-16,-33 6 16,-57-10-1,57-47 1,25-26-16,8-16 15,17-9 1,16-11 0,0 10-16,9 0 15,-1 16 1,17 15 0,9 16-16,24 10 31,-17 16-31,-40 15 15,-34 0-15,25-36 32</inkml:trace>
  <inkml:trace contextRef="#ctx0" brushRef="#br0" timeOffset="4463.3305">8130 4188 0,'0'-15'16,"0"-1"-16,24-25 31,34-5-31,42-11 16,15 5-1,9 0 1,-24 11-16,-26 10 16,-33 0-1,-41 31 1</inkml:trace>
  <inkml:trace contextRef="#ctx0" brushRef="#br0" timeOffset="4822.7685">8436 3558 0,'0'-5'15,"8"5"-15,33-11 16,17-4 0,41-6-1,1 6-15,-1 20 32,-41 21-32,-42 25 15,-40 6-15,-26 21 31,-16-6-31,-25 16 16,8-11-16,17-9 31,16-11-31,34-32 16,24-25-16,-8 0 16</inkml:trace>
  <inkml:trace contextRef="#ctx0" brushRef="#br0" timeOffset="5401.9439">9263 3227 0,'0'31'16,"0"0"-16,-9 31 31,-7 5-31,-17-15 16,8-16-1,8-20 1,17-22-16,17-14 15,8-16 1,8-21 0,-8-16-16,8-4 15,-8 5 1,16 4 0,0 27-16,-8 15 15,0 21 1,-8 20-1,0 6-15,-8 10 16,7 0 0,-7-15-1,-17-16-15</inkml:trace>
  <inkml:trace contextRef="#ctx0" brushRef="#br0" timeOffset="5812.6469">9684 3253 0,'9'0'0,"7"0"31,26 0-31,24-21 16,0-5-16,8-15 31,-16 10-31,-16 0 15,-42 5-15,-33 11 32,-17 15-32,-33 15 15,1 26-15,-1 16 32,33 11-32,25 4 15,34-10-15,32-16 31,33-9-31,26-17 32,-1-20-32,-16-20 31,-34-17-31,-49 37 16</inkml:trace>
  <inkml:trace contextRef="#ctx0" brushRef="#br0" timeOffset="6096.395">10263 2674 0,'0'15'15,"0"-4"-15,9 35 31,-9 27-31,-17 30 16,-8 6-16,-8-1 31,8-20-31,9-16 16,16-20-16,25-11 31,-9-30-31,-16-11 31</inkml:trace>
  <inkml:trace contextRef="#ctx0" brushRef="#br0" timeOffset="6627.8388">10751 3067 0,'0'-16'15,"9"-4"-15,-18-11 16,-15 10-1,-34 31 1,-17 26-16,-8 21 31,17 10-31,25-4 16,33-17-16,41-15 31,25-26-31,24-20 16,-7-21-16,8-6 31,-34 11-31,-16 0 16,-33 16-16,-25 9 31,-8 17-31,-16 9 16,16 12-16,24-7 31,18-9-31,24-6 15,8-15 1,17 0 0,-8 0-16,-75 10 15,58 5 1,-33-10 0,0 0-16,0 0 15,0 0 1,41 21-1,-41-21-15,33-5 32</inkml:trace>
  <inkml:trace contextRef="#ctx0" brushRef="#br0" timeOffset="7019.7052">11322 2664 0,'-8'20'31,"-1"-4"-31,-7 30 16,-17 16-16,8 26 31,0 10-31,17 11 16,0-16-16,8-10 31,-9-26-31,18-11 16,7-25-16,17-16 31,0-21-31,-16-25 15,-25-5-15,8 46 32</inkml:trace>
  <inkml:trace contextRef="#ctx0" brushRef="#br0" timeOffset="7207.2175">10917 3036 0,'16'5'16,"1"0"-1,32 5 1,26-4-16,24 9 16,-8 1-1,0 4 1,-17 1-16,-74-21 16</inkml:trace>
  <inkml:trace contextRef="#ctx0" brushRef="#br0" timeOffset="7410.9166">11554 3072 0,'0'5'15,"0"0"1,0 11 0,-9 4-16,9 17 15,-16-1 1,-9 0-1,8-5-15,1-10 32,8-21-32,8 0 31</inkml:trace>
  <inkml:trace contextRef="#ctx0" brushRef="#br0" timeOffset="7562.6558">11620 2715 0,'0'-10'15,"0"5"-15,-17 0 32,-8 15-32,25-10 15</inkml:trace>
  <inkml:trace contextRef="#ctx0" brushRef="#br0" timeOffset="7909.1767">11760 2907 0,'0'20'15,"0"6"1,0 26-1,0 5-15,-8 10 16,0-15 0,8-11-1,0-15-15,8-26 16,9-16 0,16-20-1,-9-5-15,10-11 16,-18 0-1,1 6 1,-1 15-16,9 10 16,0 21-1,-33 5 1,32-15-16</inkml:trace>
  <inkml:trace contextRef="#ctx0" brushRef="#br0" timeOffset="8255.2108">12257 3124 0,'24'0'0,"18"-6"16,32 1 0,9-15-1,-9-17-15,-16 1 16,-33 0-1,-25-5 1,-17 15-16,-32 10 16,-17 22-1,-25 19 1,8 17-16,17 25 16,49-5-1,34 5 1,32-10-16,34 5 15,8-10 1,0 10 0,-91-62-16</inkml:trace>
  <inkml:trace contextRef="#ctx0" brushRef="#br0" timeOffset="9088.1423">9809 3977 0,'-9'10'16,"1"0"-1,0 16-15,-1 5 31,9 10-31,9 6 16,-1-1-16,0-9 16,1-22-1,7-36 1,-8-20-16,17-31 16,16-11-1,9 0 1,0 16-16,-9 21 15,-16 25 1,-17 36 0,-16 27-16,0 20 15,8 0 1,-9 0 0,1-10-16,8-16 15,0-21 1,8-20-1,1-21-15,15-25 32,10-6-32,32-5 15,-8 5-15,-9 15 32,-16 22-32,-49 35 15,24-10-15,-16 32 31,8-37-31,-17 62 16,17-62-16,-16 72 31,16-72-31,16 62 16,-16-62 0,50 36 15</inkml:trace>
  <inkml:trace contextRef="#ctx0" brushRef="#br0" timeOffset="9510.0367">10834 3925 0,'-8'-21'31,"8"0"-31,-17-15 16,-16 16-16,-25 30 31,-8 31-31,8 21 16,25-5-16,33-10 31,17-27-31,7-20 16,18-25-1,7-17 1,9 1-16,-8 10 15,-25 10 1,-34 21 0,-15 5-16,-18 11 15,59-21 1,-17 5 0,-25 25-16,17 12 31,8-37-31,33 26 15,-33-26-15,58 10 32</inkml:trace>
  <inkml:trace contextRef="#ctx0" brushRef="#br0" timeOffset="9791.3043">11330 3806 0,'9'0'15,"-1"0"1,-8 0 0,-8 10-16,-26 21 15,-7 16 1,-17 20 0,9-10-16,-1 0 15,9-11 1,8-15-1,16-15-15,17-21 32,0-16-32,0 21 15</inkml:trace>
  <inkml:trace contextRef="#ctx0" brushRef="#br0" timeOffset="9994.437">10958 3801 0,'25'10'16,"-9"0"-16,34 21 15,0 0 1,8 26 0,-1-5-16,1 5 15,-16-11 1,16-4-1,-17-16-15,-41-26 16</inkml:trace>
  <inkml:trace contextRef="#ctx0" brushRef="#br0" timeOffset="10541.3443">12141 3594 0,'0'10'16,"0"1"-16,0 15 31,-9-1-31,-15 17 16,-26 15-16,-33 25 31,17 11-31,8 16 16,33-1-1,25 1 1,42-11-16,7-15 15,26-31 1,24-21 0,9-21-16,-1-15 15,-107 5 1</inkml:trace>
  <inkml:trace contextRef="#ctx0" brushRef="#br0" timeOffset="11901.5292">12447 3770 0,'-9'5'0,"-7"5"32,-34 21-32,1 21 15,-1 10-15,25 5 32,25-5-32,33-5 15,25-16-15,8-15 31,1-26-31,7-36 16,-16-10-16,-9-16 31,-7 0-31,-17-1 32,-34 12-32,-40 4 0,-17 11 15,-34 15 1,1 21-16,8 11 15,42 4 1,32 21 0,34-5-16,-17-31 15</inkml:trace>
  <inkml:trace contextRef="#ctx0" brushRef="#br0" timeOffset="12183.0143">12860 4033 0,'-8'16'31,"0"-1"-31,-17 32 16,-16 5-16,-9 10 31,0-11-31,25 1 16,9-16-16,16-15 31,8-16-31,-8-5 16</inkml:trace>
  <inkml:trace contextRef="#ctx0" brushRef="#br0" timeOffset="12623.0303">13406 3806 0,'0'0'15,"0"5"1,-16 16 0,-26 15-16,1 21 15,-1-5 1,26 4 0,32-14-16,26-11 15,16-21 1,16-20-1,-8-21-15,-8-16 16,-25-4 0,-16-6-1,-42 10-15,-25 6 16,-32 10 0,-18 15-1,1 11-15,33 5 16,33 10-1,33-10 1</inkml:trace>
  <inkml:trace contextRef="#ctx0" brushRef="#br0" timeOffset="12984.2727">13563 3449 0,'33'11'15,"9"4"-15,49 32 16,8 15-1,17 41 1,-34 6-16,-32 9 16,-33-14-1,-42-1 1,-25-25-16,-33-11 16,9-21-1,8 6 1,0-10-16,66-42 15</inkml:trace>
  <inkml:trace contextRef="#ctx0" brushRef="#br0" timeOffset="24364.4736">12786 15017 0,'8'0'16,"9"-5"-16,16 5 31,16 5-31,9 16 16,-16 25-16,-9 17 31,-25-1-31,-25 0 16,-24-11-16,-17-15 31,-16-20-31,-9-11 15,17-5 1,8-5 0,33-5-16,17-16 15,24-16 1,17-9 0,9 9-16,7 1 15,18 15 1,7 31-1,9 26-15,-17 31 16,-8 0-16,-33 6 31,-25-6-31,-42-16 16,-16-25-16,-16-21 31,0-5-31,-1-11 16,17 6-1,9-21 1,32-16-16,17-15 16,33 0-1,25 11 1,16 9-16,1 27 16,-9 25-16,-8 16 31,-33 15-31,-9 1 15,-32-1-15,-17 5 47,-9 1-47,-7-6 16,-1-15-16,-8-21 31,17-10-31,8-10 16,8-22-16,8-19 31,9-6-31,8-11 16,25 27-16,25 15 31,16 31-31,8 31 16,-16 15-16,-8 16 31,-26-5-31,-24 5 15,-24-21-15,-34-15 32,-17-26-32,-24-26 15,16-15-15,9-26 32,24 5-32,42 5 15,41 16-15,33 15 31,17 21-31,16 25 16,-8 11-16,-16 11 31,-42-11-31,-42-11 16,-15-14-16,-18-1 31,-7-5-31,-17 5 16,8-5-1,16 5 1,34-5-16,25 0 16,16 0-16,33 5 31,0 6-31,0 9 16,-8-4-16,-25 4 31,-25 1-31,-24 5 15,-17-5-15,-25-16 32,-8-5-32,0-11 15,8-9-15,25-6 32,57 36-32,-48-46 15,24 36-15,24-41 31,-24 41-31,50-36 16,-50 36-16,74-11 31,-74 11-31,67 31 16,-67-31-16,24 57 31,-24-57-31,-24 52 16,24-52-16,-58 20 31,58-20-31,-58-15 16,58 15-1,-33-36 1,33 36-16,0 0 16,16-31-1,-16 31 1,9-11-16,-9 11 31</inkml:trace>
  <inkml:trace contextRef="#ctx0" brushRef="#br0" timeOffset="30113.6873">11190 16160 0,'0'-16'16,"8"-5"-16,17-10 31,33-5-31,24 10 16,9-5-16,25-10 31,-17-5-31,9-1 16,-1 11-16,-7 0 31,-26 5-31,-8 0 15,-66 31-15</inkml:trace>
  <inkml:trace contextRef="#ctx0" brushRef="#br0" timeOffset="30552.4461">11727 15348 0,'0'0'15,"25"5"1,33 0-16,41 6 15,17 9 1,25 17 0,-34-12-16,-24 12 15,-58-6 1,-34 10 0,-32-5-16,-9 11 15,1 4 1,-1 11-1,42 0-15,24 11 16,26-6 0,7 0-1,-7-15-15,-42-52 32</inkml:trace>
  <inkml:trace contextRef="#ctx0" brushRef="#br0" timeOffset="31289.9252">9056 16025 0,'-17'26'15,"1"-5"-15,-9 41 31,-8 5-31,8 11 16,17-6-16,0-10 31,8-26-31,-9-26 16,18-20-16,-1-42 31,8-20-31,34-26 16,16 5-16,33 0 31,-8 15-31,9 16 16,-42 21-16,-9 36 31,-7 31-31,-18 25 16,-15 6-16,-1 10 31,0-15-31,9 0 15,7-21-15,-24-31 32</inkml:trace>
  <inkml:trace contextRef="#ctx0" brushRef="#br0" timeOffset="31649.3185">9577 16232 0,'33'15'15,"-8"-4"-15,33 4 32,8-20-32,0 0 15,-8 0-15,0-11 32,-9-10-32,-15-10 15,-26 5-15,-50 11 31,-40 14-31,-26 22 16,17 20 0,25 16-1,33 10-15,41 15 16,25-4 0,25-6-1,17-26-15,16-15 16,-25-21-1,-17-36 1,-15-20-16,-34 51 31</inkml:trace>
  <inkml:trace contextRef="#ctx0" brushRef="#br0" timeOffset="31916.5682">10346 15844 0,'-8'31'16,"-9"-5"-16,-16 47 15,-8 9 1,-9 37 0,1 0-16,16 10 15,24-15 1,26-6-1,16-25-15,0-26 16,-8-31 0,-25-26-1</inkml:trace>
  <inkml:trace contextRef="#ctx0" brushRef="#br0" timeOffset="32839.207">10627 16470 0,'9'-16'16,"-1"6"-16,0-21 16,-24 5-1,-34 16 1,-25 15-16,1 21 16,8 10-1,33 10 1,33-4-16,33 4 15,8-4 1,17-17 0,8-14-16,0-22 15,-8-14 1,-16-12 0,-26 1-16,-24 10 15,-25 16 1,-17 31-1,17 10-15,8 15 16,25 6 0,25 10-1,8 0-15,17-5 32,8-16-32,0-20 15,0-16-15,-9-31 16,-7-15-1,-9-21 1,8-10-16,0-11 31,9 5-31,0 11 16,-17 15-16,-9 16 31,-15 21-31,-1 10 16,0 10-16,-16 15 31,-17 17-31,0 25 16,-8 10-16,8 21 31,9 0-31,-1 0 16,1-21-16,8-25 31,-9-32-31,9-25 15,8-26 1,0 36 15,-25-165 1,-41 25-32,8 16 15,41 72-15,42 63 31,-33-11-31,49 25 16,25 22-16,9 10 31,16 0-31,-17-6 16,-74-51-16,75 42 47</inkml:trace>
  <inkml:trace contextRef="#ctx0" brushRef="#br0" timeOffset="33026.714">11463 16692 0,'0'16'31,"0"-6"-31,-9 21 16,-7 10-16,-1 11 31,1 0-31,7-6 15,1-25-15,0-26 32,8 5-32</inkml:trace>
  <inkml:trace contextRef="#ctx0" brushRef="#br0" timeOffset="33198.5976">11504 16428 0,'16'-5'16,"1"10"-1,8 16-15,-17 5 16,0-5 0,-8-21-1</inkml:trace>
  <inkml:trace contextRef="#ctx0" brushRef="#br0" timeOffset="33917.5366">11686 16573 0,'0'16'16,"0"-1"-16,0 26 31,8 6-31,-8 15 15,0 0-15,8-5 32,1-11-32,-1-4 15,8-16-15,-7-16 32,7-26-32,9-15 15,0-20-15,8-6 31,0 0-31,8 5 16,-7 11-16,-10 10 31,1 5-31,-8 11 16,-1 9 0,-24 12 15,33 4-16,0 31-15,-1 21 16,-24-62 0,17 68-1,-17-68-15,50 46 16,7-25 0,18-26-1,8-26-15,-17 5 16,-66 26-1,58-52 1,-25-5-16,-42 0 31,-15 6-31,-67 9 16,24 47-16,-7 37 31,16 15-31,33 31 16,17-1-16,33 6 31,33-5-31,24 0 16,9-26-16,-91-62 31</inkml:trace>
  <inkml:trace contextRef="#ctx0" brushRef="#br0" timeOffset="34951.4772">9742 16878 0,'0'16'16,"9"-1"0,-9 26-1,-17-4-15,-8 14 16,0-4 0,9 5-1,-9-6-15,17-5 16,8-20-1,16-31 1,17-16-16,1-26 16,7-15-1,17 0 1,0 5-16,8 10 16,-8 21-1,-17 21 1,-66 20-16,67 0 31,-34 16-31,-16 26 16,-9 10-16,-16 0 31,33-62-31,-17 57 16,17-57-16,9 36 31,24-15-31,25-32 15,8-25-15,0-5 32,-66 41-32,66-41 15,-66 41-15,0 0 32,33-16-32,-16 32 15,-25 20-15,-34 26 31,17 0-31,1-5 16,24-57 0,0 93-1,41-52-15,17-31 16,-17-36 0,-41 26 15</inkml:trace>
  <inkml:trace contextRef="#ctx0" brushRef="#br0" timeOffset="35217.1129">10627 17224 0,'-16'16'32,"-1"5"-32,-8 15 15,9 10-15,-1-4 31,17-1-31,0-5 16,-8-10-16,8-16 31,0-10-31,-8-31 16,-1-15-16,9 46 47</inkml:trace>
  <inkml:trace contextRef="#ctx0" brushRef="#br0" timeOffset="35342.1186">10652 16950 0,'0'0'15,"0"6"1,0-1 0,0 10-16,0 11 31,8 0-31,-8-26 15</inkml:trace>
  <inkml:trace contextRef="#ctx0" brushRef="#br0" timeOffset="35857.7735">10859 17131 0,'-8'26'16,"8"5"-16,-17 31 31,-8-5-31,0-5 16,9-11-16,8-10 31,8-10-31,0-16 16,8-10-16,0-16 31,9-10-31,24-10 16,0 5-16,26-1 31,-1 12-31,8 14 16,-8 11-16,-24 21 31,-18 10-31,-24 15 15,-8 6 1,0 0 0,-9-6-16,9 6 15,0-5 1,8-1 0,0-72-16,0 26 15,0 0 1,0 0 15</inkml:trace>
  <inkml:trace contextRef="#ctx0" brushRef="#br0" timeOffset="39131.8847">11959 17106 0,'8'20'15,"-8"-4"-15,-8 25 16,-9-5-1,-24 11 1,-17 4-16,-8 11 16,16-5-1,9 11 1,24-1-16,34 10 31,24-4-31,9-6 16,8-31-16,-58-36 31</inkml:trace>
  <inkml:trace contextRef="#ctx0" brushRef="#br0" timeOffset="45508.0363">11967 17131 0,'17'0'31,"7"-5"-31,26 10 16,16 6-16,9 15 31,-9 10-31,-8 10 16,-17-4-1,-33 4 1,-33-10-16,-32 0 16,-10-20-1,1-6 1,8 1-16,17 4 15,24 6 1,34 5 0,8-6-16,24 11 15,1-5 1,-9 0 0,-7-10-16,-18-11 15,1-10 1,-26 10-1,34-26-15,-25 21 32</inkml:trace>
  <inkml:trace contextRef="#ctx0" brushRef="#br0" timeOffset="45773.6783">12629 17529 0,'-9'16'16,"1"-1"0,-8 11-1,-1-10-15,-16 20 16,0-5 0,0 5-1,8-10-15,0-5 31,0-16-31,9-10 16,16-21-16,0 26 31</inkml:trace>
  <inkml:trace contextRef="#ctx0" brushRef="#br0" timeOffset="45992.4416">12736 17457 0,'17'10'16,"-1"1"-16,17 4 31,17 1-31,0-1 16,-9 6-16,-41-21 31</inkml:trace>
  <inkml:trace contextRef="#ctx0" brushRef="#br0" timeOffset="46601.8476">13117 17400 0,'0'5'16,"0"0"-16,16 16 31,9 15-31,8 1 16,0 4-16,8 0 31,1-5-31,-17 6 16,-9-16-16,-16-6 31,-8-20-31,0-20 16,-1-22-16,18-9 31,15-6-31,10 10 15,-1 16-15,0 0 32,-50 47-32,17-16 15,0 0 1,0 0 0,8 0-16,-16 20 15,8-20 1,-25 52-1,-16 26-15,16-6 16,-8 0 0,33-72-1,-25 68-15,25-68 16,0 0 0,0 31-1,9-37-15,7-25 31</inkml:trace>
  <inkml:trace contextRef="#ctx0" brushRef="#br0" timeOffset="46883.1126">13522 17214 0,'0'-10'16,"0"-1"-16,8-4 31,9 10-31,16 25 15,0 27 1,8 51 0,1 26-16,-18 26 15,-32-10 1,-25 4 0,-33-30-16,-17-31 15,-8-26 1,0-32-1,8-14-15,17-32 16,66 21 0</inkml:trace>
  <inkml:trace contextRef="#ctx0" brushRef="#br1" timeOffset="91097.3763">6583 4809 0,'17'-11'16,"7"6"-16,34 0 31,25 0-31,49 0 16,17 0-16,83-1 31,16 6-31,41-10 16,-57 0-16,-9 5 31,-49-1-31,-42 12 16,-49-6-16,-83 0 31</inkml:trace>
  <inkml:trace contextRef="#ctx0" brushRef="#br1" timeOffset="93070.0233">11595 15296 0,'8'0'16,"-8"0"-16,17-15 16,24 5-1,42-1 1,16 6-16,91 15 15,42 6 1,57 15 0,-8 15-16,34 27 15,-9-1 1,0-15 0,-91-26-16,-215-31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201.52559" units="1/cm"/>
          <inkml:channelProperty channel="Y" name="resolution" value="268.70078" units="1/cm"/>
          <inkml:channelProperty channel="T" name="resolution" value="1" units="1/dev"/>
        </inkml:channelProperties>
      </inkml:inkSource>
      <inkml:timestamp xml:id="ts0" timeString="2017-12-05T18:06:20.43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10594 10179 0,'8'-10'16,"9"0"-16,24-11 15,-8 16 1,9 15 0,-26 6-16,-16 9 15,-8 1 1,-25 10-1,0-15-15,-17 0 16,9-16 0,8-5-1,49 0-15,-16 0 32,-24-16-32,24-15 15,0 31-15,33-41 31,-33 41-31,58-41 16,-58 41-16,74-26 31,-74 26-31,0 0 16,66 5 0,-66-5-1,25 21-15,-25-21 16,-8 36-1,8-36 1,0 0-16,0 0 31,-17 10-31,17-10 16,0 0-16,-8-10 31</inkml:trace>
  <inkml:trace contextRef="#ctx0" brushRef="#br1" timeOffset="4976.9983">10611 10174 0,'16'-10'16,"1"-1"-16,32-4 15,-7 5-15,-1 15 16,0 5 0,-24 11-1,-9 5-15,-24-1 16,-17 1-1,-17-10 1,-8-1-16,0-10 31,83-10-31,-75-5 16,50 10-16,-16-31 31,16 31-31,16-41 16,-16 41-16,58-37 31,-58 37-31,67-5 16,-67 5-16,41 26 31,-41-26-31,-8 52 16,8-52-16,-50 46 31,50-46-31,0 0 15,0 0 1,-50 11 0,50-11-16,-33-11 15</inkml:trace>
  <inkml:trace contextRef="#ctx0" brushRef="#br1" timeOffset="7118.2594">12265 8561 0,'0'6'32,"0"-6"-32,-8 20 15,-9 6 1,-8 26 0,0 5-16,1 20 15,-1 1 1,8-1-1,9-10-15,8 1 16,8-22 0,0-15-1,17-21-15,-25-10 16</inkml:trace>
  <inkml:trace contextRef="#ctx0" brushRef="#br1" timeOffset="7635.2817">12050 8463 0,'25'-15'15,"8"-1"-15,41 1 32,9 4-32,24 27 15,-24 15 1,-9 15 0,-40 11-16,-43 5 15,-24-10 1,-41 0-1,8-16-15,-17 0 16,17-10 0,16-11-1,17 1-15,25-11 16,16-5 0,33 5-1,26-5-15,23 16 16,-15 4-1,-9 16 1,-25 1-16,-24 9 16,-9-4-1,9-6 1,8-5-16,16-11 31,9 1-31,16-11 16,-66-10-16</inkml:trace>
  <inkml:trace contextRef="#ctx0" brushRef="#br1" timeOffset="8058.203">12744 8887 0,'17'10'0,"8"-5"16,33 6 0,24-6-1,1-5-15,-8-10 16,-26-6 0,-24-10-1,-33-5-15,-25 0 16,-17 16-1,-16 20 1,0 10-16,16 22 16,17 14-1,25 6 1,33-5-16,16 5 16,25-16-1,0-5 1,0-15-16,1-26 15,-18-11 1,-49 16 15</inkml:trace>
  <inkml:trace contextRef="#ctx0" brushRef="#br1" timeOffset="8358.2345">13398 8334 0,'0'15'16,"0"6"-16,-8 41 16,-1 21-16,-7 15 31,7 5-31,1-4 15,8-12 1,8 1 0,9-26-16,0-15 15,7-21 1,-24-26 15</inkml:trace>
  <inkml:trace contextRef="#ctx0" brushRef="#br1" timeOffset="8830.8006">13902 8815 0,'-8'-6'16,"-9"-4"-16,-16 0 31,0 10-31,-25 20 15,9 11 1,7 11 0,18-6-16,24 0 15,24-15 1,18-16 0,7-10-16,9-11 15,-25 1 1,-8-1-1,-25 6-15,-8 15 32,8-5-32,-8 5 15,8-5-15,-17 16 32,17-16-32,8 36 15,-8-36-15,33 41 31,-33-41-31,0 0 16,58 26 0,-58-26-1,50-15-15,-25-27 16</inkml:trace>
  <inkml:trace contextRef="#ctx0" brushRef="#br1" timeOffset="9174.5729">14357 8401 0,'-8'16'15,"8"4"-15,0 32 31,-8 10-31,-1 16 16,1 4 0,0 11-1,8-5-15,0 0 16,0-26 0,8-15-1,-8-22-15,-8-25 16,-17-20-1,25 20 17</inkml:trace>
  <inkml:trace contextRef="#ctx0" brushRef="#br1" timeOffset="9377.7079">14043 8737 0,'8'0'31,"9"0"-31,32 0 15,26 0-15,24 10 32,-8 1-32,-17 20 15,-16-5 1,-58-26 15</inkml:trace>
  <inkml:trace contextRef="#ctx0" brushRef="#br1" timeOffset="9565.2183">14638 8649 0,'0'11'15,"0"-1"1,9 26 0,-9 5-16,-9 16 31,1 0-31,8 5 15,0-20-15,0-22 32,8-25-32,-8 5 15</inkml:trace>
  <inkml:trace contextRef="#ctx0" brushRef="#br1" timeOffset="9752.7269">14680 8344 0,'0'0'15,"0"0"1,0 5 0,8 11-16,0 5 15,-8-21 1</inkml:trace>
  <inkml:trace contextRef="#ctx0" brushRef="#br1" timeOffset="10144.1165">14961 8649 0,'-8'11'0,"-1"9"15,-7 22-15,16 9 32,0 1-32,16 10 15,1-21-15,8-4 32,0-22-32,16-25 15,-8-16-15,0-26 31,0-10-31,0-5 16,-8 5-16,-17 21 31,-16 61-31,8-20 16,0 0 0,0 0 15</inkml:trace>
  <inkml:trace contextRef="#ctx0" brushRef="#br1" timeOffset="10473.452">15391 8835 0,'8'16'16,"9"-6"-16,24 0 31,34-20-31,15-21 15,1-5 1,-8-5 0,-17 4-16,-41-4 15,-33 15 1,-33 11 0,-26-1-16,-15 21 15,7 11 1,17 30-1,42 22-15,32 30 16,34 0 0,16 11-1,0-11-15,-66-98 32</inkml:trace>
  <inkml:trace contextRef="#ctx0" brushRef="#br1" timeOffset="11384.7595">12000 9631 0,'8'-10'16,"1"-6"-1,-9 6 1,8 15-16,8 31 31,-24 11-31,-17 15 16,9 0-16,-9 0 31,17-31-31,8-15 16,8-22-16,17-25 31,8-15-31,17-16 16,-1-5-16,17 5 31,-24 10-31,-1 21 15,-24 26 1,-17 25 0,-9 22-16,1 15 15,-8 5 1,7 0 0,1-11-16,0-14 15,8-27 1,0-20-1,16-1-15,9-25 16,16-16 0,17-4-1,-58 56-15,58-47 16,-58 47 0,0 0-1,42-16-15,-18 32 31,-24-16-31,9 52 16,-9-52-16,-9 72 31,9-72-31,0 0 16,0 0-16,9 47 31</inkml:trace>
  <inkml:trace contextRef="#ctx0" brushRef="#br1" timeOffset="11587.9104">12794 9714 0,'0'21'16,"0"-6"0,-8 32-1,0 4-15,-1-9 16,1-11-1,0-21 1,-1-10-16,9 0 31</inkml:trace>
  <inkml:trace contextRef="#ctx0" brushRef="#br1" timeOffset="11759.7881">12728 9425 0,'0'-6'31,"0"1"-31,0 5 16,0 11-16,0-11 47</inkml:trace>
  <inkml:trace contextRef="#ctx0" brushRef="#br1" timeOffset="12202.5582">12984 9564 0,'0'41'16,"0"-4"-1,-8 30 1,0-5-16,-1-5 15,9-16 1,0-10 0,0-10-16,9-16 15,-1-15 17,0-16-17,9-16-15,-1-9 16,9-11-1,8 5 1,0 15-16,9 17 16,-17 9-1,24 16 1,-65 5-16,65 11 16,-49-16-1,42 57 1,-42-57-16,24 77 15,-24-77 1,0 0 0,25 88-16,-25-88 31</inkml:trace>
  <inkml:trace contextRef="#ctx0" brushRef="#br1" timeOffset="13829.9948">13662 9611 0,'17'0'16,"8"0"-16,24-6 16,18 1-1,15 10 1,1 1-16,0 4 15,-17 5 1,-25-4 0,-33-16-16,-8 5 31</inkml:trace>
  <inkml:trace contextRef="#ctx0" brushRef="#br1" timeOffset="14752.7577">14820 9269 0,'17'-10'15,"-1"-5"-15,9-16 16,-8 10 0,-17 11-1,-25 15-15,-16 31 32,-17 16-32,-8 20 15,8 11-15,16 15 31,26 0-31,7 6 16,34-11-16,33 5 31,8-21-31,17 6 16,-9-21-16,-74-62 31</inkml:trace>
  <inkml:trace contextRef="#ctx0" brushRef="#br1" timeOffset="15440.2957">15118 9538 0,'0'11'16,"0"4"-16,0 21 31,0 16-31,0 15 16,0 0-16,-8-10 31,8-10-31,8-6 15,0-5-15,-8-36 32</inkml:trace>
  <inkml:trace contextRef="#ctx0" brushRef="#br1" timeOffset="15737.1893">15548 9843 0,'-16'21'31,"7"5"-31,-16 20 16,-8-4-16,-8-11 31,-9 0-31,9-11 16,8-4-16,16-16 31,17-16-31,0 16 31</inkml:trace>
  <inkml:trace contextRef="#ctx0" brushRef="#br1" timeOffset="16160.5566">15871 9626 0,'-9'0'16,"9"5"-1,-8 16 1,-8 20-16,-1 27 16,25-6-1,17 0 1,16-11-16,17-15 16,8-20-1,-8-21 1,0-11-16,-25-20 15,-24-5 1,-42-16 0,-34 0-16,-32-5 15,8 10 1,17 16 0,41 26-16,41 30 15,33 27 1,-41-47 15</inkml:trace>
  <inkml:trace contextRef="#ctx0" brushRef="#br1" timeOffset="16523.9242">16234 9135 0,'67'88'15,"-9"-5"-15,57 72 16,-32-21-1,-50-5 1,-33-20-16,-41-1 16,-25-25-16,-25-5 31,0-27-31,0 1 16,8-21-16,17-15 31,66-16-31</inkml:trace>
  <inkml:trace contextRef="#ctx0" brushRef="#br1" timeOffset="63065.9448">20643 14015 0,'-9'5'15,"-7"15"1,-9 22-16,0 46 16,-8 20-1,0 32 1,8-6-16,25 21 16,17-20-1,41-17 1,-1-35-16,34-31 15,0-37 1,17-56 0,-9-31-16,0-37 15,-41 1 1,-25-22 0,-24 11-16,-26-5 15,-8 16 1,9 4-1,7 27-15,9 77 16</inkml:trace>
  <inkml:trace contextRef="#ctx0" brushRef="#br1" timeOffset="63565.9715">21594 14077 0,'0'10'31,"8"0"-31,-8 26 16,-17 11-16,-16 25 31,-8 6-31,0 25 16,-1-5-16,9 1 31,17-17-31,-1-25 16,9-26-16,8-36 31,8-31-31,25-42 16,8-20-1,34-21 1,8 21-16,-1 5 15,-24 31 1,-16 31 0,-34 31-16,-16 41 15,-9 37 1,0 20 0,1 11-16,8-1 15,16-10 1,33-10-1,17-36-15,-58-52 16</inkml:trace>
  <inkml:trace contextRef="#ctx0" brushRef="#br1" timeOffset="64128.5028">22553 14407 0,'-8'-25'15,"-9"4"1,-32-26 0,-9 21-16,-42 26 15,-7 31 1,-1 32 0,26 4-16,24 10 15,33-4 1,33-6-1,34-21-15,32-25 16,25-31 0,1-47-1,-18-21-15,-7-41 32,-17-10-32,-1-21 15,-7 6-15,-9-6 31,1 26-31,-9 10 16,8 31-16,-16 26 31,-25 42-31,-17 35 16,-16 37-16,-16 42 31,7 19-31,-7 43 16,7-1-1,18 21 1,24-21-16,16-5 16,17-46-1,0-27 1,25-51-16,8-41 16,-66 10-1</inkml:trace>
  <inkml:trace contextRef="#ctx0" brushRef="#br1" timeOffset="64540.8705">22776 14387 0,'9'15'0,"15"1"31,34-1-31,33 1 16,0-16-16,17-16 31,-17-10-31,-17-10 16,-33-16-16,-32 1 31,-34-1-31,-33 11 16,-16 25-16,-17 27 31,0 20-31,0 41 16,41 11-16,34 25 31,49-10-31,33 6 16,16-27-16,18-25 31,-9-26-31,-91-26 15</inkml:trace>
  <inkml:trace contextRef="#ctx0" brushRef="#br1" timeOffset="65025.2758">23794 14025 0,'-9'46'16,"1"6"-16,-9 62 31,1 0-31,-9 15 16,9-10-16,-1-11 31,9-35-31,-1-27 15,9-41-15,9-41 32,7-31-32,9-52 15,-17-21-15,9-46 32,-1 11-32,9-22 15,8 47-15,17 6 31,16 35-31,17 31 16,16 32 0,9 41-1,-1 41-15,-8 41 16,-24 11 0,-26 16-1,-40-11-15,-9-93 31</inkml:trace>
  <inkml:trace contextRef="#ctx0" brushRef="#br1" timeOffset="65212.7844">23678 14046 0,'33'25'15,"0"-4"-15,41 26 32,17 9-32,-91-56 15</inkml:trace>
  <inkml:trace contextRef="#ctx0" brushRef="#br1" timeOffset="65449.1486">24257 14288 0,'-25'21'16,"0"10"0,-16 31 15,8 5-31,24 1 15,1-22-15,0-15 32,8-26-32,0-5 31</inkml:trace>
  <inkml:trace contextRef="#ctx0" brushRef="#br1" timeOffset="65605.4092">24356 13942 0,'0'0'15,"-8"5"-15,-1 6 32,9-11-32</inkml:trace>
  <inkml:trace contextRef="#ctx0" brushRef="#br1" timeOffset="66027.3056">24521 14294 0,'-25'31'0,"1"5"16,-34 36-1,8-5 1,17-15-16,17-21 16,16-21-1,24-35 1,18-17-16,24-25 16,8 5-1,17 5 1,0 16-16,-16 10 15,-26 31 1,-32 26 0,-25 20-16,-17 21 31,8 11-31,9-1 16,8-9-16,16-17 31,9-25-31,-25-26 31</inkml:trace>
  <inkml:trace contextRef="#ctx0" brushRef="#br1" timeOffset="66389.7259">24902 14402 0,'25'0'16,"8"0"-16,49 0 15,18 0 1,32-5 0,0 0-16,-33-11 15,-41-9-15,-66-17 32,-42 11-32,-32 5 15,-17 16-15,-9 20 31,25 16-31,34 21 16,24 15-16,25 20 31,33-4-31,0-1 16,25-15 0,16-20-1,1-37-15,-75-5 31</inkml:trace>
  <inkml:trace contextRef="#ctx0" brushRef="#br1" timeOffset="66923.3578">26291 14547 0,'0'-26'15,"-8"-5"-15,-17-31 31,-41 0-31,-42 15 16,-16 22-16,-8 19 31,24 32-31,34 31 16,41 16-16,33 4 31,25-5-31,24-15 16,18-15-16,32-17 31,-8-40-31,8-42 16,-8-31-16,8-41 31,-16-11-31,-9-20 16,-16 21-16,-25 4 31,-24 32-31,-26 25 15,-33 32-15,-24 30 32,0 32-32,-9 46 15,25 36-15,25 57 32,33 16-32,25 25 15,8-10-15,0-5 31,-8-36-31,-25-145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201.52559" units="1/cm"/>
          <inkml:channelProperty channel="Y" name="resolution" value="268.70078" units="1/cm"/>
          <inkml:channelProperty channel="T" name="resolution" value="1" units="1/dev"/>
        </inkml:channelProperties>
      </inkml:inkSource>
      <inkml:timestamp xml:id="ts0" timeString="2017-12-05T18:17:49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8353 13420 0,'0'5'15,"0"0"-15,-25 21 32,-8 16-32,-41 40 15,-17 17-15,-17 30 32,9 10-32,0 37 15,16-5-15,0-1 31,34-41-31,49-129 32</inkml:trace>
  <inkml:trace contextRef="#ctx0" brushRef="#br0" timeOffset="453.1502">7493 13720 0,'33'15'15,"0"-4"1,58 30 0,16 6-16,1 15 31,-9 5-31,-8 21 15,0 0-15,8 5 32,1-6-32,-1 1 15,-16-5-15,-1-16 32,-7-36-32,-75-31 31</inkml:trace>
  <inkml:trace contextRef="#ctx0" brushRef="#br0" timeOffset="7969.0302">26299 13451 0,'-8'-5'16,"8"5"-16,-8-5 31,8 10-31,0 21 31,0 15-31,16 32 16,17-1-16,25 5 31,17-9-31,-9 4 16,0-20-16,-25-1 31,-41-51-31</inkml:trace>
  <inkml:trace contextRef="#ctx0" brushRef="#br0" timeOffset="8332.1123">26820 13513 0,'0'10'0,"-16"21"31,-9 26-31,-25 42 15,-24 25-15,-34 57 16,9 5 0,-17 41-1,25-15-15,25 5 16,8-46 0,9-32-1,49-139-15</inkml:trace>
  <inkml:trace contextRef="#ctx0" brushRef="#br0" timeOffset="22266.9577">24794 14785 0,'8'5'0,"9"0"15,16 0-15,17-5 31,16 0-31,8 5 16,1-5-16,7 6 31,-7 4-31,-1 11 16,-24-6-16,-9 6 31,-16-1-31,-17 11 16,-16 0-1,-33 26 1,-9 10-16,-24 21 16,16 0-1,0-5 1,25-6-16,0-4 16,24-11-1,9 0 1,0-21-16,9-5 15,-9-25 1,0-11 15</inkml:trace>
  <inkml:trace contextRef="#ctx0" brushRef="#br0" timeOffset="22845.6354">25580 14888 0,'0'16'16,"-8"-1"-16,-9 47 15,-8 21 1,0 31-1,9-1-15,16-4 16,16-32 0,26-20-1,7-36-15,18-31 32,-10-16-32,1-11 15,-8-14-15,-9-6 31,-16 5-31,-8-10 16,-1 5-16,-16-10 31,-8 10-31,-25-5 16,-8 11-16,-9 14 31,0 17-31,1-6 16,-1 10-16,9 1 31,16-1-31,-8 11 16,-9 5-16,-7 26 31,-9 10-31,8 6 16,26-6-16,24-36 46</inkml:trace>
  <inkml:trace contextRef="#ctx0" brushRef="#br0" timeOffset="23769.9019">31741 14609 0,'0'5'16,"0"-5"-16,8 0 15,26 5 1,23 11-1,-7 15-15,33 20 16,-9-4 0,1 10-1,-17-5-15,-17 4 32,-33 1-32,-33 16 15,-33-11-15,-33 5 31,1-5-31,-26-10 16,50-11 0,-9-10-1,17-26-15,33-31 16,9-20 0,16-6-1,0 21-15,0 10 16,16 1-1,1-11 1,24 15-16,42 11 16,0 10-1,16 0 1,8 1-16,18 4 31,-26 11-31,25 15 16,-41 15-16,16 6 31,-25-10-31,-74-47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201.52559" units="1/cm"/>
          <inkml:channelProperty channel="Y" name="resolution" value="268.70078" units="1/cm"/>
          <inkml:channelProperty channel="T" name="resolution" value="1" units="1/dev"/>
        </inkml:channelProperties>
      </inkml:inkSource>
      <inkml:timestamp xml:id="ts0" timeString="2017-12-05T18:19:27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 3894 0,'24'-26'15,"10"-10"-15,23-31 16,10-11-1,-34-5 1,-9-5-16,-15-15 31,7-5-31,17-22 16,34 17-16,15-17 31,17 22-31,1 4 16,-18 32-1,-7 20 1,-26 37-16,1 20 31,0 21-31,-9 5 16,0 10-16,-7 1 31,-18-17-31,-16-25 31</inkml:trace>
  <inkml:trace contextRef="#ctx0" brushRef="#br0" timeOffset="265.636">1150 3418 0,'0'-10'16,"8"-11"-1,25-10 1,33 0-16,58 5 31,25-10-31,16 16 16,-7 25-1,-158-5 1</inkml:trace>
  <inkml:trace contextRef="#ctx0" brushRef="#br0" timeOffset="3751.9689">2729 2462 0,'-8'16'16,"8"-6"-16,-8 11 31,-9-6-31,-16 6 16,8 10-16,-33 31 31,17 5-31,-9 0 16,26-31-1,24-36 16</inkml:trace>
  <inkml:trace contextRef="#ctx0" brushRef="#br0" timeOffset="4253.4508">3184 2767 0,'0'0'15,"8"5"1,-8-5-1,-8 5-15,-8 6 32,-9 4-32,-17 32 15,-16 10-15,-16 30 32,0 17-32,-9 10 15,8-6-15,26 11 31,24-21-31,17-5 16,24-26 0,17-15-1,25-16-15,33 0 32,0-20-32,25-16 15,-33-31-15,-83 31 31</inkml:trace>
  <inkml:trace contextRef="#ctx0" brushRef="#br0" timeOffset="4926.6572">3573 3206 0,'-9'0'15,"9"6"-15,0-6 16,-8 5-1,-17 26 1,-16 20-16,-25 27 31,0-1-31,-9 6 16,17-21-16,9-15 31,24-16-31,8-11 16,17-20-16,9-31 31,7-25-31,-16 56 31</inkml:trace>
  <inkml:trace contextRef="#ctx0" brushRef="#br0" timeOffset="5163.8872">3151 3263 0,'8'0'16,"1"5"-16,24 16 31,0 10-31,0 26 16,0 0-16,16 15 31,1-15-31,8 0 15,0-26 1,0-16 0,-17-20-16,-41 5 15</inkml:trace>
  <inkml:trace contextRef="#ctx0" brushRef="#br0" timeOffset="5586.693">3796 2845 0,'33'10'31,"0"5"-31,42 27 16,-1 25-16,17 36 31,-17 16-31,-32 16 16,-42-17-16,-42-9 31,-24-21-31,-16 0 15,15-16-15,18-25 32,16-22-32,33-35 15,16-21-15,-16 31 47</inkml:trace>
  <inkml:trace contextRef="#ctx0" brushRef="#br0" timeOffset="5883.5839">4557 3093 0,'25'5'31,"0"-5"-31,57 5 16,26-5-16,16 5 31,-8 5-31,-34 11 16,-32-11-16,-50-10 31</inkml:trace>
  <inkml:trace contextRef="#ctx0" brushRef="#br0" timeOffset="6059.7299">4731 3387 0,'0'16'16,"0"-6"-1,24 0 1,34-20-16,42-11 16,7 1-1,-8 15 1,-99 5-16</inkml:trace>
  <inkml:trace contextRef="#ctx0" brushRef="#br0" timeOffset="18440.3898">5855 2710 0,'0'16'0,"0"20"15,-16 47-15,-9 35 32,-16 1-32,-9 16 15,9-11-15,24 0 31,9-26-31,16-26 16,9-35-16,16-43 31,8-35-31,-41 41 16</inkml:trace>
  <inkml:trace contextRef="#ctx0" brushRef="#br0" timeOffset="18941.1205">6112 2912 0,'25'-21'16,"-9"6"-16,42-27 31,16 11-31,34 10 15,16 11-15,0 20 32,-41 22-32,-25 14 15,-50 16-15,-41 21 32,-42 5-32,-49 20 15,-8 1-15,-17 10 31,33-21-31,34-15 16,57-32-16,58-25 31,41-26-31,34-10 16,8-6-16,8 6 31,-25 5-31,-16 10 16,-17 5-16,-17-5 31,-16-10-31,1-26 16,-34 31-1</inkml:trace>
  <inkml:trace contextRef="#ctx0" brushRef="#br0" timeOffset="19222.8299">7658 3118 0,'0'6'16,"-8"4"0,-17 11-16,-16 20 15,-9 11 1,-33 30-1,-7 17-15,-10 4 32,26-20-32,24-21 15,34-21-15,16-10 32,16-10-32,1-26 15,-17 5-15</inkml:trace>
  <inkml:trace contextRef="#ctx0" brushRef="#br0" timeOffset="19519.7254">7129 3310 0,'25'15'0,"8"11"16,33 36-16,8 5 31,9-5-31,0-20 16,-9-11-16,-16-21 31,-33-15-31,-25 5 31</inkml:trace>
  <inkml:trace contextRef="#ctx0" brushRef="#br0" timeOffset="20066.6299">7973 2509 0,'41'0'16,"0"-6"-1,42 6 1,-9 6-16,-24 9 16,-33 6-1,-26 10 1,-32-5-16,-25 5 16,0 5-1,8 0 1,33-15-16,41-11 31,34 0-31,16 6 16,9 4-16,-17 6 31,-25-15-31,-42 4 16,-32-4-16,-33 9 31,-1 6-31,9 5 15,8-5-15,17-5 32,-1-6-32,42-15 31</inkml:trace>
  <inkml:trace contextRef="#ctx0" brushRef="#br0" timeOffset="25018.8759">8535 3212 0,'0'0'0,"16"0"0,26-6 31,32-19-31,34-1 16,-1 15-16,-8 11 31,-24 16-31,-9-16 16,-16-11-16,-50 11 31</inkml:trace>
  <inkml:trace contextRef="#ctx0" brushRef="#br0" timeOffset="25393.8949">9660 2643 0,'0'0'16,"0"0"-16,8 15 31,0 16-31,-8 37 15,0 9-15,-16 32 32,-17 10-32,-9 0 15,1-11-15,8-5 32,25-20-32,8-16 15,8-20-15,8-26 31,9-27-31,-25 6 16</inkml:trace>
  <inkml:trace contextRef="#ctx0" brushRef="#br0" timeOffset="25956.4268">9990 2741 0,'25'5'16,"8"-5"-1,42-5 1,7 5-16,18 5 16,-18 16-1,-24 26 1,-33 9-16,-50 12 16,-16 4-1,-33 5 1,-9-4-16,-8 10 31,8-1-31,9 6 16,24-21-16,42-25 31,33-22-31,41-9 16,17 4-16,24 6 31,-8-11-31,9-10 15,-26-10-15,-15 5 32,-26 0-32,-33 5 15,-16-6-15,8 6 32</inkml:trace>
  <inkml:trace contextRef="#ctx0" brushRef="#br0" timeOffset="26851.7967">11446 2907 0,'0'5'16,"8"-5"-1,-16 10 1,0 0-16,-25 21 16,-9 21-1,-24 26 1,-17 10-16,-8-6 15,25-20 1,8-10 0,25-11-16,17 6 31,8-6-31,8 0 16,8-20-16,-8-21 31</inkml:trace>
  <inkml:trace contextRef="#ctx0" brushRef="#br0" timeOffset="27165.1099">10975 3067 0,'0'10'16,"8"6"-16,17 15 16,16 10-1,25 16 1,0 5-16,9 10 16,-9-20-1,-8 5 1,-9-11-16,1-20 15,-17-31 1,-33 5 15</inkml:trace>
  <inkml:trace contextRef="#ctx0" brushRef="#br0" timeOffset="27651.2369">11661 2519 0,'0'-5'16,"8"0"-16,25-6 31,34-4-31,32 10 16,-8 5-16,-9 15 31,-32 11-31,-33 10 16,-26 5-16,-32 1 31,-17 4-31,0 6 16,9-11-16,32 1 31,25-6-31,34 0 16,7-15-16,42-11 31,17-10-31,24-5 15,-16 0-15,-25-16 32,-91 21-32</inkml:trace>
  <inkml:trace contextRef="#ctx0" brushRef="#br0" timeOffset="99608.3735">3407 4700 0,'0'5'15,"-8"11"1,-8 10-16,-9 25 31,-8 11-31,16 16 16,1-11-16,16 5 31,16-20-31,17 0 16,25-11-16,25-10 31,-1-15-31,18-21 16,-9-21-16,0-10 31,-9-11-31,-15-20 15,-18-6-15,-7-20 32,-26 21-32,-16 5 15,-8 15-15,-25 0 32,-17 6-32,-33 10 15,1 25-15,-34 27 31,8 15-31,-7 21 16,15-6-16,9-4 31,42-17-31,24-9 16,25-6 0,41 1-1,9-6-15,-50-5 16</inkml:trace>
  <inkml:trace contextRef="#ctx0" brushRef="#br0" timeOffset="100064.5484">4623 4679 0,'17'6'16,"7"-12"-16,34 1 15,17-5 1,-1-6-16,-8 6 0,1 5 31,-10 15-31,18-5 16,-9 1-16,-66-6 31</inkml:trace>
  <inkml:trace contextRef="#ctx0" brushRef="#br0" timeOffset="100314.5491">4764 4912 0,'8'10'32,"8"1"-32,9 9 15,33 1-15,17-21 31,16-21-31,8-15 16,-8 0 0,-91 36 15</inkml:trace>
  <inkml:trace contextRef="#ctx0" brushRef="#br0" timeOffset="100767.6966">5897 4452 0,'-9'26'15,"1"-5"1,-8 35-1,-9 6-15,8 26 16,9 0 0,-9 5-1,9-20-15,0-11 16,8-16 0,8-15-1,9-20-15,-17-11 16</inkml:trace>
  <inkml:trace contextRef="#ctx0" brushRef="#br0" timeOffset="101230.8588">6128 4555 0,'0'-5'32,"17"0"-32,32-10 15,26-6-15,24 11 32,-33 20-32,-8 21 15,-33 5-15,-25 11 31,-33 9-31,-25 22 16,-8 15-16,-17-5 31,9-16-15,16-5 0,25-15-16,33-10 15,25-11-15,32-11 31,26-4-31,25-11 16,-17-5-16,0-5 31,-25 0-31,-17-11 16,-24-10-16,-25 26 47</inkml:trace>
  <inkml:trace contextRef="#ctx0" brushRef="#br0" timeOffset="101606.102">7344 4690 0,'0'5'16,"0"0"-16,-8 11 15,-1 10 1,-24 10 0,-25 15-16,-8 17 15,-8 4 1,16 5-1,8-14-15,9-12 16,16-4 0,17-16-1,8-16-15,8-30 32,9-11-32,-17 26 31</inkml:trace>
  <inkml:trace contextRef="#ctx0" brushRef="#br0" timeOffset="101888.5795">6922 4804 0,'8'0'16,"-8"0"-16,25 15 15,8 21 1,25 31 0,-8-5-16,16 6 15,-8-17 1,8-4 0,-8-11-16,0-26 15,0-20 1,-58 10 15</inkml:trace>
  <inkml:trace contextRef="#ctx0" brushRef="#br0" timeOffset="102498.6389">7625 4106 0,'8'0'16,"1"0"0,40-5-1,17 5-15,34-6 16,-9 6 0,-25 6-1,-33 4-15,-33 16 31,-17 10-31,-24 5 16,-9 6-16,-16-11 31,8-15-31,17-1 16,24-9-16,34 4 31,33 1-31,16 4 16,17 1-16,-17 5 31,-25 0-31,-33 10 16,-33-15-16,-41-6 31,-16 1-31,-26 9 16,17 1-16,17-5 31,32-16-31,42-5 15</inkml:trace>
  <inkml:trace contextRef="#ctx0" brushRef="#br0" timeOffset="102779.9027">8303 4731 0,'17'5'32,"-1"1"-32,51-1 15,24-5-15,41 0 31,-8-5-31,-25-6 16,-99 11-16</inkml:trace>
  <inkml:trace contextRef="#ctx0" brushRef="#br0" timeOffset="103139.3009">9345 4468 0,'0'5'0,"-8"15"15,0 32-15,-9 36 32,9 5-32,-9 5 15,1-20-15,-1-21 32,26-16-32,7-15 15,9-21-15,-25-5 47</inkml:trace>
  <inkml:trace contextRef="#ctx0" brushRef="#br0" timeOffset="103576.83">9660 4457 0,'33'-5'16,"8"10"-16,50-5 15,17 5-15,-9 16 32,-25 10-32,-32 16 15,-42 4 1,-25 6-1,-33 5-15,-25 5 16,-8-5 0,9 0-1,15-15-15,34-11 16,42-10 0,32-5-1,25 10-15,25 0 16,0-21-1,8 6 1,-16-11-16,0 0 16,-34-26-1,-49 21 17</inkml:trace>
  <inkml:trace contextRef="#ctx0" brushRef="#br0" timeOffset="103873.7212">10875 4617 0,'-8'11'15,"8"-1"-15,-33 21 31,-8 21-31,-34 15 16,9 5-16,0 16 31,25-5-31,7-5 16,18-22-16,8-14 31,8-27-31,0-15 16</inkml:trace>
  <inkml:trace contextRef="#ctx0" brushRef="#br0" timeOffset="104139.3638">10387 4674 0,'9'11'16,"-1"-6"0,33 26-1,17 10-15,25 16 16,0 0 0,-1 5-1,-7-10-15,-17-6 16,-17-20-1,-41-26 1</inkml:trace>
  <inkml:trace contextRef="#ctx0" brushRef="#br0" timeOffset="104733.1459">10999 4188 0,'17'0'16,"8"-5"-16,41 5 15,17 0 1,16 5 0,-8-5-16,-25 16 15,-25 15 1,-49 10 0,-17 6-16,-49-1 15,8-15 1,8 6-1,25-12-15,16 12 16,34-17 0,24-9-1,17-11-15,41 5 32,9 0-32,16-21 15,-124 16-15</inkml:trace>
  <inkml:trace contextRef="#ctx0" brushRef="#br0" timeOffset="116921.1924">3399 5967 0,'-8'20'0,"-9"1"16,-16 20-16,0 11 31,25 5-31,-9 15 16,17-5-16,9-5 31,24-10-31,16-5 15,17-27-15,25-20 32,0-15-32,9-27 15,-1-4-15,-16-21 32,-17 10-32,-25-5 15,-24 0-15,-34-5 31,-16-6-31,-25 1 16,-25 20-16,-32 21 31,15 16-31,-7 15 16,8 15-16,16 16 31,8 0-31,34 5 16,25 1-16,32-1 31,34-5-31,-50-31 31</inkml:trace>
  <inkml:trace contextRef="#ctx0" brushRef="#br0" timeOffset="117281.2349">4590 5998 0,'17'0'16,"-1"0"-1,25 0 1,26-6-16,7-4 31,17 5-31,0 0 16,-8 10-16,-25 0 31,-58-5-31</inkml:trace>
  <inkml:trace contextRef="#ctx0" brushRef="#br0" timeOffset="117500.8849">4772 6178 0,'8'11'0,"9"-6"16,-1 0-16,42-5 31,17-5-31,24-11 16,-16 1-16,-83 15 31</inkml:trace>
  <inkml:trace contextRef="#ctx0" brushRef="#br0" timeOffset="120466.0257">5831 5941 0,'0'0'16,"-9"0"-16,9 20 31,0 22-31,-8 40 15,8 17-15,-17 4 32,-7-20-32,7-16 15,17-15-15,8-11 32,17-20-32,-25-21 15</inkml:trace>
  <inkml:trace contextRef="#ctx0" brushRef="#br0" timeOffset="120919.9979">6095 5972 0,'25'-11'15,"8"1"1,33-5 0,17-1-16,0 21 15,-9 16 1,-24 25 0,-42 1-16,-33 20 15,-24-5 1,-42 5-1,0-5-15,8 11 16,25-11 0,33-11-1,42-14-15,24-22 16,17-15 0,41 0-1,0-5-15,17 5 16,-25 0-1,-8 5 1,-33 5-16,-50-10 16</inkml:trace>
  <inkml:trace contextRef="#ctx0" brushRef="#br0" timeOffset="121236.9374">7327 6096 0,'0'10'32,"-8"0"-32,-17 21 15,-16 16-15,-25 20 31,0 16-31,-9 10 16,1-16-16,8-4 31,16-16-31,9-31 16,32-26-16,9 0 31</inkml:trace>
  <inkml:trace contextRef="#ctx0" brushRef="#br0" timeOffset="121471.8056">6873 6204 0,'0'0'16,"0"0"-1,8 16 1,17 20-16,24 26 31,1 0-31,8 5 16,-9-15-16,18-16 31,-18-26-31,-49-10 31</inkml:trace>
  <inkml:trace contextRef="#ctx0" brushRef="#br0" timeOffset="121893.6983">7534 5708 0,'25'-5'16,"0"-5"-16,24 4 31,9 6-31,-16 26 16,-34 10-16,-41 16 31,-17 0-31,-24-6 16,24-15-16,34-5 31,32-10-31,34-1 16,16-10-16,25-5 31,0 0-31,0 16 16,-17-6-1,-24 1 1,-34-11-16,-16 0 15</inkml:trace>
  <inkml:trace contextRef="#ctx0" brushRef="#br0" timeOffset="122258.6798">8510 5496 0,'-8'26'31,"-9"0"-31,-24 41 16,-9-10-16,-24 31 15,8 15 16,8 47-15,25 5-16,0-5 16,24-36-16,34-21 31,25-31-31,49-16 16,17-9-16,16-17 31,-8-20-31,-124 0 31</inkml:trace>
  <inkml:trace contextRef="#ctx0" brushRef="#br0" timeOffset="122852.4552">9238 5930 0,'-17'26'16,"9"0"-16,-33 31 16,-1 0-1,-24 10 1,0 0-16,0 6 15,8-1 1,0 0 0,25-15-16,0-16 31,16-10-31,1-25 16,16-12-16,0 6 31</inkml:trace>
  <inkml:trace contextRef="#ctx0" brushRef="#br0" timeOffset="123164.9765">8758 6029 0,'0'0'31,"8"5"-31,1 10 16,24 21-16,25 21 31,0 5-31,8 0 16,0-10-16,0 0 31,0-21-31,-8-11 15,-17-9-15,-41-11 32</inkml:trace>
  <inkml:trace contextRef="#ctx0" brushRef="#br0" timeOffset="125256.3265">9651 6049 0,'-8'16'16,"16"-6"-16,9 6 16,41-16-1,16-6 1,9-4-16,8 10 16,-17 5-1,-16-5 1,-58 0-16</inkml:trace>
  <inkml:trace contextRef="#ctx0" brushRef="#br0" timeOffset="125615.7217">10511 5775 0,'-8'11'0,"0"4"32,0 21-32,-1 21 15,9 10-15,0 26 31,9 6-31,-9-1 16,0-21-16,-9-15 31,18-20-31,-1-16 16,0-21 0,-8-5 15</inkml:trace>
  <inkml:trace contextRef="#ctx0" brushRef="#br0" timeOffset="126021.9946">10817 5574 0,'34'5'16,"7"0"-16,42 31 16,-1 26-1,1 42 1,-17 15-16,-41 15 31,-17-15-31,-49 0 16,-17-26-16,-33 0 31,0-26-31,-16-15 16,16-21-16,-9-11 31,26-9-31,74-11 31</inkml:trace>
  <inkml:trace contextRef="#ctx0" brushRef="#br0" timeOffset="135101.5193">15639 2762 0,'8'15'16,"-8"-4"-16,9 15 31,-1-1-31,-16 32 16,-9 10-16,-8 21 15,0 0 1,17 0-1,8-16-15,8-15 16,9-26 0,-1-15-1,9-16-15,8-26 16,9-15 0,-42 41-1</inkml:trace>
  <inkml:trace contextRef="#ctx0" brushRef="#br0" timeOffset="135539.0417">15846 2979 0,'8'-16'15,"0"1"1,1-16 0,7 15-16,9 1 31,16-1-31,25 1 15,1 10-15,15 15 32,-32 16-32,-17 10 15,-25 16-15,-33 20 32,-8 16-32,-24 5 15,7-10-15,0-6 31,34-25-31,32-16 16,17-26-16,42-4 31,-1-1-31,25-5 16,-8 5 0,0-10-1,-33 0-15,-25-11 16,0-10-1,-33 26 17</inkml:trace>
  <inkml:trace contextRef="#ctx0" brushRef="#br0" timeOffset="135804.678">16979 3056 0,'0'0'16,"-8"6"-16,-1 9 15,-16 16 1,-16 31 0,-9 11-16,-16 9 15,8 6 1,9-5-1,16-26-15,16-21 16,9-26 0,16-30-1,-8 20-15</inkml:trace>
  <inkml:trace contextRef="#ctx0" brushRef="#br0" timeOffset="136085.9463">16607 3155 0,'0'10'0,"24"11"31,10 20-31,23 21 16,-15 0-16,7 5 31,-7-20-31,-1-16 16,0-21-1,-7-20 1,-1-37-16,-33 47 16</inkml:trace>
  <inkml:trace contextRef="#ctx0" brushRef="#br0" timeOffset="136476.5916">17136 2627 0,'16'-5'15,"-7"-5"1,24-11 0,8 11-16,-8 20 15,-16 6 1,-25 25 0,-26 6-16,-7 20 31,0-5-31,16-21 15,17-20-15,24-21 32,26-5-32,32 15 15,9 6-15,8-1 32,-17-15-32,-74 0 15</inkml:trace>
  <inkml:trace contextRef="#ctx0" brushRef="#br0" timeOffset="136774.6771">17665 2938 0,'9'0'15,"-1"0"1,25 5 0,25-5-16,24 0 31,1 5-31,8 5 16,-41 6-16,-25-6 31,-34 0-31,-73 1 47,82-11-47</inkml:trace>
  <inkml:trace contextRef="#ctx0" brushRef="#br0" timeOffset="136962.1871">17616 3248 0,'16'10'0,"9"-10"15,25-5 1,24-11 0,0 6-16,17 5 15,-8 10 1,-8-5 0,-18-10-16,-57 10 15</inkml:trace>
  <inkml:trace contextRef="#ctx0" brushRef="#br0" timeOffset="137525.8891">18649 2896 0,'-16'5'15,"8"-5"1,-17 21 0,-17 10-16,9 31 31,-8 0-31,8 5 16,16-5-16,26 6 31,7-17-31,17-4 15,17-11-15,16-10 32,0-26-32,9-31 15,-17-16-15,-1-4 32,-15 4-32,-9-10 15,-8-10-15,-17-11 31,-8 11-31,-25 10 16,-16 21-16,-17 21 31,8 20-31,-24 0 16,-1 5-16,-16 6 31,17 15-31,24 10 16,42 6-16,16-6 31,34-10-31,-42-31 16</inkml:trace>
  <inkml:trace contextRef="#ctx0" brushRef="#br0" timeOffset="139463.4838">22694 2726 0,'0'0'31,"0"0"-31,-9 5 16,9-5-16,-16 15 31,-9 21-31,-33 37 16,-25 20-1,-16 36 1,-8-15-16,7 0 16,18-32-1,24-15 1,16-25-16,26-22 16,16-20-1</inkml:trace>
  <inkml:trace contextRef="#ctx0" brushRef="#br0" timeOffset="139777.768">22090 2922 0,'16'10'16,"1"16"0,24 21-16,9 35 15,0 6 1,7 5 0,10-25-16,-1-6 15,-8-21 1,16-20-1,-8-21-15,-66 0 32</inkml:trace>
  <inkml:trace contextRef="#ctx0" brushRef="#br0" timeOffset="140044.0877">22826 3139 0,'8'10'15,"9"-10"-15,16 11 32,8-11-32,25 0 15,9 0-15,7 10 31,9 6-31,0-6 16,-8-10-16,-8-21 31,-75 21-31</inkml:trace>
  <inkml:trace contextRef="#ctx0" brushRef="#br0" timeOffset="140325.3511">23794 2845 0,'0'15'0,"-9"11"16,9 31-1,0 31 1,9 5-16,-1 15 31,8-10-31,1 1 16,-9-32-16,-8-10 31,8-21-31,9-21 16,-17-15-16</inkml:trace>
  <inkml:trace contextRef="#ctx0" brushRef="#br0" timeOffset="140607.9681">24323 3082 0,'25'0'16,"16"5"0,33-5-16,9 6 15,-8-1 1,-1-5 0,-24 10-16,-50-10 15</inkml:trace>
  <inkml:trace contextRef="#ctx0" brushRef="#br0" timeOffset="140827.5681">24364 3377 0,'0'-10'16,"8"4"-1,9-9 1,24 5-16,34 20 15,-1 11 1,9-6 0,-17-20-16,-66 5 31</inkml:trace>
  <inkml:trace contextRef="#ctx0" brushRef="#br0" timeOffset="141360.5763">25414 3046 0,'-16'16'16,"8"-1"-1,-25 26 1,-17 11-16,0 21 31,9 4-31,33 11 16,8-16-16,25-5 31,16-15-31,25-10 16,-8-22-16,25-20 31,-9-20-31,25-32 15,-16 5-15,-17-15 32,-16-5-32,-9-16 15,-8 21-15,-8 0 32,-25 21-32,-25-11 15,9 11-15,-26-6 31,1 1-31,-25 15 16,-17 15-16,-16 32 31,8 20-31,-17 16 16,17 10 0,9 10-1,40-10-15,42-62 16</inkml:trace>
  <inkml:trace contextRef="#ctx0" brushRef="#br0" timeOffset="145554.6687">15705 3770 0,'42'0'16,"-1"0"-16,66 0 31,17 0-31,1 0 16,15-5-16,1-1 31,-9 1-31,0-10 16,-16 4-16,-25 11 31,-25 16-31,-24 10 16,-42-26-16</inkml:trace>
  <inkml:trace contextRef="#ctx0" brushRef="#br0" timeOffset="145837.8228">16218 4023 0,'0'21'0,"0"15"31,8 31-31,-8 11 16,0-11-1,0-15 1,-8-32-16,8-20 31</inkml:trace>
  <inkml:trace contextRef="#ctx0" brushRef="#br0" timeOffset="146197.2171">16590 3914 0,'33'0'16,"0"6"-16,33-1 31,-16 0-31,-25 16 16,-25 15-1,-17 31 1,-16 0-16,-16 16 16,7-16-1,17-10 1,17-21-16,25-15 15,32-21 1,26-5 0,16-6-16,16 6 15,-7 5 1,-1-10 0,-99 10-16</inkml:trace>
  <inkml:trace contextRef="#ctx0" brushRef="#br0" timeOffset="146587.8657">17996 3651 0,'-8'0'16,"33"-5"0,16 5-16,50-16 15,25 11 1,16-5-1,9-11-15,-9 6 32,-33 4-32,-8 16 15,-25 6-15,-24-1 32,-34-5-32,-8-5 15</inkml:trace>
  <inkml:trace contextRef="#ctx0" brushRef="#br0" timeOffset="146837.8761">18360 3863 0,'-8'10'15,"-1"11"-15,-7 36 32,-1 15-32,9 11 15,0-16-15,8-5 32,8 0-32,-8-62 15</inkml:trace>
  <inkml:trace contextRef="#ctx0" brushRef="#br0" timeOffset="147275.4004">18616 3868 0,'17'0'15,"8"0"1,24 0 0,17 0-16,-16 21 15,-9 15 1,-16 26 0,-25 0-16,-25 15 31,-16 1-31,-17 5 15,9-11-15,15-15 32,26-36-32,33-6 15,25 1-15,24 9 32,17-4-32,8-11 15,-8-10-15,-16 0 31,-42 6-31,-33-6 32</inkml:trace>
  <inkml:trace contextRef="#ctx0" brushRef="#br0" timeOffset="147759.8202">17086 4773 0,'0'5'15,"0"-5"-15,-24 20 16,-10 17 0,-23 25-1,-10 10-15,1 16 16,8 0 0,9-11-1,16-30-15,33-47 16</inkml:trace>
  <inkml:trace contextRef="#ctx0" brushRef="#br0" timeOffset="148009.8216">16722 4860 0,'0'11'32,"9"-1"-32,7 31 15,1 11 1,16 26 0,0-6-16,0-15 15,0-31 1,-33-26 15</inkml:trace>
  <inkml:trace contextRef="#ctx0" brushRef="#br0" timeOffset="148400.4623">17368 4566 0,'33'0'31,"0"0"-31,33 0 16,-17 5-16,-15 10 31,-26 16-31,-25 31 15,-16-5-15,-16 5 32,-1-15-32,9-11 15,24-20-15,17-16 32,17-6-32,7-4 15,26 10 1,8 0-1,0 5-15,-58-5 32</inkml:trace>
  <inkml:trace contextRef="#ctx0" brushRef="#br0" timeOffset="148697.353">17946 4897 0,'0'10'16,"0"-5"-16,17 0 31,24-5-31,17-10 16,8 5-16,-8 10 31,-8 5-31,-17 1 16,-25-11-1,-8 0 17</inkml:trace>
  <inkml:trace contextRef="#ctx0" brushRef="#br0" timeOffset="148937.0696">17872 5098 0,'0'16'15,"0"-6"1,0 6 0,25-16-16,33 0 15,8 0 1,8 5-1,-8-5-15,-8-5 32,-16-16-32,-42 21 31</inkml:trace>
  <inkml:trace contextRef="#ctx0" brushRef="#br0" timeOffset="149405.8529">18840 4876 0,'-9'0'16,"-7"10"-1,-9 6 1,-16 15-16,-1 10 16,1 21-1,8 21 1,16-11-16,17-15 15,25-26 1,16-26 0,17-10-16,25-5 15,0-1 1,-1-14 0,-7-17-16,-17-15 15,-17 11 1,-33-1-1,-16 11-15,-25 5 32,0 0-32,-17 5 15,1-5-15,-26 16 32,1 20-32,-9 16 15,0 15-15,9 26 31,16 10-31,58-72 32</inkml:trace>
  <inkml:trace contextRef="#ctx0" brushRef="#br0" timeOffset="150001.4806">17227 5744 0,'-8'0'16,"8"0"-16,-17 21 31,-8 20-31,-8 32 16,0 4-16,-8 16 31,8-5-31,0-31 16,16-31-16,17-26 31</inkml:trace>
  <inkml:trace contextRef="#ctx0" brushRef="#br0" timeOffset="150283.9384">16971 5729 0,'0'5'31,"8"0"-31,8 16 16,9 20-16,8 26 31,0 11-31,0 15 16,25-10-16,0-16 31,0-21-31,0-15 16,0-31-16,-58 0 31</inkml:trace>
  <inkml:trace contextRef="#ctx0" brushRef="#br0" timeOffset="150580.8244">17640 5858 0,'17'0'31,"0"0"-31,32 0 16,17 5-16,0 0 31,1 11-31,-1 10 15,-17 0 1,-16-11 0,-16-10-16,-17-5 31</inkml:trace>
  <inkml:trace contextRef="#ctx0" brushRef="#br0" timeOffset="150768.3371">17723 6096 0,'-8'15'32,"8"1"-32,16-1 15,17-10 1,34-10 0,15 0-16,9 0 15,-8-5 1,-83 10 15</inkml:trace>
  <inkml:trace contextRef="#ctx0" brushRef="#br0" timeOffset="151287.8557">18773 5796 0,'-24'5'16,"7"0"-16,-33 26 15,-16 26 1,-8 31 0,24 10-16,1-10 15,32-31 1,34-21-1,16-10-15,25-10 16,8-11 0,16-10-1,1-21-15,0-21 16,-9-5 0,-24 6-1,-17 5-15,-8-1 16,-25 6-1,-17 0 1,1-11-16,-17-4 16,0 4-1,-9 6 1,-7 25-16,-9 21 16,0 11-1,-8 15 1,8 21-16,58-52 15</inkml:trace>
  <inkml:trace contextRef="#ctx0" brushRef="#br0" timeOffset="152297.5283">23355 4008 0,'0'0'16,"0"5"0,0 15-1,0 11-15,-8 37 32,0 9-32,8 21 15,-17-5-15,1-10 31,7-42-31,9-41 32</inkml:trace>
  <inkml:trace contextRef="#ctx0" brushRef="#br0" timeOffset="152547.5426">23157 4235 0,'8'5'16,"0"-5"-16,34 5 31,32 0-31,9-5 16,-1 11-16,9-1 31,-16 0-31,-75-10 16</inkml:trace>
  <inkml:trace contextRef="#ctx0" brushRef="#br0" timeOffset="152781.9266">23893 4064 0,'0'6'15,"0"-6"1,0 25 0,-9 12-16,9 35 15,0 16 1,-8 15-1,16-15-15,-8-88 32</inkml:trace>
  <inkml:trace contextRef="#ctx0" brushRef="#br0" timeOffset="153156.9493">25175 4080 0,'-9'10'15,"9"1"-15,-8 30 16,0 16 0,8 25-1,-8 1-15,16 0 16,0-26-1,-8-57 17</inkml:trace>
  <inkml:trace contextRef="#ctx0" brushRef="#br0" timeOffset="153406.9619">24935 4292 0,'25'-5'16,"-1"-1"-16,34 6 31,8 11-31,17 9 15,8 12-15,-91-32 32</inkml:trace>
  <inkml:trace contextRef="#ctx0" brushRef="#br0" timeOffset="153656.9749">25762 4106 0,'0'10'16,"0"6"-16,0 35 15,16 22 1,-7 9-1,-1 1-15,0 0 16,-8-83 0</inkml:trace>
  <inkml:trace contextRef="#ctx0" brushRef="#br0" timeOffset="154572.7472">22139 4710 0,'0'0'0,"9"-5"0,7 5 16,26 0-1,16 0-15,24 0 16,1 11 0,16-1-1,9 6-15,16-16 16,-8-6-1,49 1 1,-8 10-16,42 6 16,-18 4-1,35 6 1,-10 0-16,42-6 31,-16-10-15,49-15-1,-16 5-15,24-11 16,-24 1 0,8-6-1,-50 11-15,-223 10 16</inkml:trace>
  <inkml:trace contextRef="#ctx0" brushRef="#br0" timeOffset="155309.0672">23843 5227 0,'-8'11'16,"0"4"-16,-25 27 31,-9 9-31,-24 32 15,-8 5-15,7 15 32,1-5-32,17-20 15,49-78-15</inkml:trace>
  <inkml:trace contextRef="#ctx0" brushRef="#br0" timeOffset="155637.9892">23397 5212 0,'0'0'16,"8"15"-1,8 11-15,9 26 32,8 5-32,25 15 15,0-5-15,16 1 32,1-17-32,-1 1 15,-16-11-15,-58-41 31</inkml:trace>
  <inkml:trace contextRef="#ctx0" brushRef="#br0" timeOffset="155950.5211">24190 5243 0,'9'0'15,"-1"0"-15,33 0 16,17 0-1,25 10 1,0 11-16,-9 5 16,-24-16-1,-50-10 17</inkml:trace>
  <inkml:trace contextRef="#ctx0" brushRef="#br0" timeOffset="156170.3568">24372 5455 0,'0'0'16,"9"5"-16,7-5 15,17 0 1,17 10-1,8 6-15,16 15 16,-16-5 0,0-16-1,-58-10-15</inkml:trace>
  <inkml:trace contextRef="#ctx0" brushRef="#br0" timeOffset="156546.0379">25324 5124 0,'-9'5'15,"9"16"1,0 15-16,-16 42 31,-1 9-31,1 22 16,7 0-16,9 4 31,9-30-31,-9-83 31</inkml:trace>
  <inkml:trace contextRef="#ctx0" brushRef="#br0" timeOffset="1.00293E6">16855 9300 0,'25'0'16,"-1"-5"-16,43-5 16,15 0-1,17-1 1,-8 16-16,-16 21 31,-34 10-31,-41 21 16,-41 5-16,-34 16 31,-7-6-31,-26-10 16,9-10-16,16 5 31,42-11-31,41-9 16,41-27-16,42-10 31,16-10-31,17-1 15,-8 1-15,-17 15 32,-91-5-32</inkml:trace>
  <inkml:trace contextRef="#ctx0" brushRef="#br0" timeOffset="1.00324E6">18004 9409 0,'0'16'0,"-24"9"16,-18 37-1,-16 21 1,-8 10-16,0 16 16,0-16-1,8-11 1,8-30-16,17-26 16,33-26-1</inkml:trace>
  <inkml:trace contextRef="#ctx0" brushRef="#br0" timeOffset="1.00349E6">17665 9430 0,'0'15'0,"17"6"16,16 31-16,41 20 31,-8 5-31,17 1 16,0-16-16,-83-62 31</inkml:trace>
  <inkml:trace contextRef="#ctx0" brushRef="#br0" timeOffset="1.00374E6">18517 9502 0,'33'-5'32,"-8"5"-32,58 5 15,16 11-15,33 15 32,1-11-32,-133-20 31</inkml:trace>
  <inkml:trace contextRef="#ctx0" brushRef="#br0" timeOffset="1.00432E6">19642 9182 0,'25'0'16,"8"0"-1,33 0 1,8 5-16,-8 5 31,-8 16-31,-33 5 16,-17 0-16,-32-10 31,-26-11-31,-24 16 16,7 0-16,18 0 31,32-11-31,34 1 15,24 9-15,25 17 32,17-6-32,0 0 15,-34-5-15,-40 16 32,-18-6-32,-32 0 15,-17-10 1,-33-10-1,-16 5-15,7-5 16,18-11 0,82-10 15</inkml:trace>
  <inkml:trace contextRef="#ctx0" brushRef="#br0" timeOffset="1.02063E6">21842 9440 0,'-9'5'15,"9"-5"1,-24 16 0,-9 10-16,-25 20 31,0 21-31,-25 11 31,-8-16-31,-16 0 16,32-10-16,17-1 31,33-4-31,34-16 16,-1-11-16,-8-20 46</inkml:trace>
  <inkml:trace contextRef="#ctx0" brushRef="#br0" timeOffset="1.02092E6">21188 9445 0,'0'0'31,"0"0"-31,17 21 16,8 10-16,41 26 31,-16 0-31,16 10 16,-8-15-1,8-16 1,0-16-16,-8-9 15,-9-11 1,-49 0 0</inkml:trace>
  <inkml:trace contextRef="#ctx0" brushRef="#br0" timeOffset="1.02136E6">21825 8902 0,'17'6'16,"-1"-6"-16,34-6 31,8 6-31,0 11 16,-9 9-16,-16 12 31,-24 4-31,-34 10 16,-25 1-16,-8 4 31,25-9-31,17 4 15,32-15-15,26-5 32,15-5-32,34-6 15,-16-4-15,-1-6 32,-24 5-32,-50-10 15</inkml:trace>
  <inkml:trace contextRef="#ctx0" brushRef="#br0" timeOffset="1.02557E6">20353 9693 0,'17'16'15,"-9"10"-15,17 31 16,0 20 0,-9 6-1,1-16-15,-1-5 16,1-15 0,-1-11-1,-8-10-15,-8-21 31,0-5-31,0-21 16,17-10-16,0-31 31,-1-21-31,1-10 16,-9 11-16,0-6 31,9 0-31,-1-5 16,1 10-16,-9-10 31,-8 15-31,8 6 16,9 10-16,8-5 31,16 5-31,0-5 16,-8 5-16,1 0 31,-1 10-31,25-5 15,8 16-15,25 15 32,8 10-32,17 1 15,16-6-15,17 1 32,8 14-32,25 1 15,-8 5 1,8-20-1,-17-1-15,-16 0 16,-50 11 0,-24 10-1,-75 0-15</inkml:trace>
  <inkml:trace contextRef="#ctx0" brushRef="#br0" timeOffset="1.02635E6">20287 9047 0,'0'11'0,"8"-6"16,9 5-16,16-10 31,0-5-31,-8 5 16,-9 0-1,-7 5 1,-9 0-16,0 16 16,-9-6-1,1 11 1,0-10-16,16-27 31,-8 11-31,0 0 16,0 0-16,-8 21 31,8-21-31,0 0 16,16 16-16,-16-16 31,0 0-31,9 31 15,-9-31 1,-9 31 0,9-31-16,0 0 15,0 0 1,0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0D005-EEF1-40BF-BD61-3CD0CF10C96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9F05A-A999-41CD-84DF-6295CA645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5800" y="4400549"/>
                <a:ext cx="5486400" cy="3754909"/>
              </a:xfrm>
            </p:spPr>
            <p:txBody>
              <a:bodyPr/>
              <a:lstStyle/>
              <a:p>
                <a:r>
                  <a:rPr lang="en-US" sz="2000" dirty="0"/>
                  <a:t>In the first diagram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only has an absolute minimum.</a:t>
                </a:r>
              </a:p>
              <a:p>
                <a:r>
                  <a:rPr lang="en-US" sz="2000" dirty="0"/>
                  <a:t>On the second diagram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has both an absolute maximum and absolute minimum.</a:t>
                </a:r>
              </a:p>
              <a:p>
                <a:r>
                  <a:rPr lang="en-US" sz="2000" dirty="0"/>
                  <a:t>On the third diagram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only has an absolute maximum.</a:t>
                </a:r>
              </a:p>
              <a:p>
                <a:r>
                  <a:rPr lang="en-US" sz="2000" dirty="0"/>
                  <a:t>On the last diagram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has neither an absolute maximum or absolute minimum.</a:t>
                </a:r>
              </a:p>
              <a:p>
                <a:r>
                  <a:rPr lang="en-US" sz="2000" dirty="0"/>
                  <a:t>On this slide students are suppose to come to the conclusion that when the interval is closed a function will have both an absolute maximum and absolute minimum.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5800" y="4400549"/>
                <a:ext cx="5486400" cy="3754909"/>
              </a:xfrm>
            </p:spPr>
            <p:txBody>
              <a:bodyPr/>
              <a:lstStyle/>
              <a:p>
                <a:r>
                  <a:rPr lang="en-US" sz="2000" dirty="0"/>
                  <a:t>In the first diagram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𝑓(𝑥)</a:t>
                </a:r>
                <a:r>
                  <a:rPr lang="en-US" sz="2000" dirty="0"/>
                  <a:t> only has an absolute minimum.</a:t>
                </a:r>
              </a:p>
              <a:p>
                <a:r>
                  <a:rPr lang="en-US" sz="2000" dirty="0"/>
                  <a:t>On the second diagram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𝑓(𝑥)</a:t>
                </a:r>
                <a:r>
                  <a:rPr lang="en-US" sz="2000" dirty="0"/>
                  <a:t> has both an absolute maximum and absolute minimum.</a:t>
                </a:r>
              </a:p>
              <a:p>
                <a:r>
                  <a:rPr lang="en-US" sz="2000" dirty="0"/>
                  <a:t>On the third diagram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𝑓(𝑥)</a:t>
                </a:r>
                <a:r>
                  <a:rPr lang="en-US" sz="2000" dirty="0"/>
                  <a:t> only has an absolute maximum.</a:t>
                </a:r>
              </a:p>
              <a:p>
                <a:r>
                  <a:rPr lang="en-US" sz="2000" dirty="0"/>
                  <a:t>On the last diagram </a:t>
                </a:r>
                <a:r>
                  <a:rPr lang="en-US" sz="2000" b="0" i="0">
                    <a:latin typeface="Cambria Math" panose="02040503050406030204" pitchFamily="18" charset="0"/>
                  </a:rPr>
                  <a:t>𝑓(𝑥)</a:t>
                </a:r>
                <a:r>
                  <a:rPr lang="en-US" sz="2000" dirty="0"/>
                  <a:t> has neither an </a:t>
                </a:r>
                <a:r>
                  <a:rPr lang="en-US" sz="2000" dirty="0"/>
                  <a:t>absolute maximum or absolute minimum.</a:t>
                </a:r>
              </a:p>
              <a:p>
                <a:r>
                  <a:rPr lang="en-US" sz="2000" dirty="0"/>
                  <a:t>On this slide students are suppose to come to the conclusion that when the interval is closed a function will have both an absolute maximum and absolute minimum.</a:t>
                </a:r>
                <a:endParaRPr lang="en-US" sz="2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F05A-A999-41CD-84DF-6295CA645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F05A-A999-41CD-84DF-6295CA645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6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1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9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3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6557-2D99-4F63-B3F5-CE8019F378F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61B1-8962-4D1B-AB60-2F57A26F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10.png"/><Relationship Id="rId7" Type="http://schemas.openxmlformats.org/officeDocument/2006/relationships/image" Target="../media/image40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260.png"/><Relationship Id="rId4" Type="http://schemas.openxmlformats.org/officeDocument/2006/relationships/image" Target="../media/image38.emf"/><Relationship Id="rId9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e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6.em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50624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Extrema on an Interval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57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/>
              <a:t>Section 3.1</a:t>
            </a:r>
          </a:p>
        </p:txBody>
      </p:sp>
    </p:spTree>
    <p:extLst>
      <p:ext uri="{BB962C8B-B14F-4D97-AF65-F5344CB8AC3E}">
        <p14:creationId xmlns:p14="http://schemas.microsoft.com/office/powerpoint/2010/main" val="22730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407229"/>
                  </p:ext>
                </p:extLst>
              </p:nvPr>
            </p:nvGraphicFramePr>
            <p:xfrm>
              <a:off x="736599" y="2372701"/>
              <a:ext cx="10515600" cy="1627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3870595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Definition of a Critical Number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9079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be defined at c.  If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kern="1200" smtClean="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32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rgbClr val="CC0099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en-US" sz="3200" b="1" i="1" kern="120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3200" b="1" i="1" kern="1200" smtClean="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or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 smtClean="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32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not differentiable at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a </a:t>
                          </a:r>
                          <a:r>
                            <a:rPr lang="en-US" sz="3200" b="1" u="sng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critical number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0539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407229"/>
                  </p:ext>
                </p:extLst>
              </p:nvPr>
            </p:nvGraphicFramePr>
            <p:xfrm>
              <a:off x="736599" y="2372701"/>
              <a:ext cx="10515600" cy="16329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387059553"/>
                        </a:ext>
                      </a:extLst>
                    </a:gridCol>
                  </a:tblGrid>
                  <a:tr h="52793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Definition of a Critical Number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49079621"/>
                      </a:ext>
                    </a:extLst>
                  </a:tr>
                  <a:tr h="1104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54945" r="-232" b="-18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05399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47" y="4200987"/>
            <a:ext cx="2390551" cy="223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50" y="4200987"/>
            <a:ext cx="2390551" cy="2235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2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4450209"/>
                  </p:ext>
                </p:extLst>
              </p:nvPr>
            </p:nvGraphicFramePr>
            <p:xfrm>
              <a:off x="760046" y="2779102"/>
              <a:ext cx="10515600" cy="15947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436615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Theorem 3.2-Relative Extrema occur only at critical numbers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7217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has a </a:t>
                          </a:r>
                          <a:r>
                            <a:rPr lang="en-US" sz="32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 minimum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or </a:t>
                          </a:r>
                          <a:r>
                            <a:rPr lang="en-US" sz="32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 maximum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 smtClean="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a </a:t>
                          </a:r>
                          <a:r>
                            <a:rPr lang="en-US" sz="32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critical number of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kern="1200">
                                  <a:solidFill>
                                    <a:srgbClr val="CC0099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23823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4450209"/>
                  </p:ext>
                </p:extLst>
              </p:nvPr>
            </p:nvGraphicFramePr>
            <p:xfrm>
              <a:off x="760046" y="2779102"/>
              <a:ext cx="10515600" cy="15947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436615103"/>
                        </a:ext>
                      </a:extLst>
                    </a:gridCol>
                  </a:tblGrid>
                  <a:tr h="527939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Theorem 3.2-Relative Extrema occur only at critical numbers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721795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56818" r="-232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23823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765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05"/>
            <a:ext cx="11795456" cy="34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8047212"/>
                  </p:ext>
                </p:extLst>
              </p:nvPr>
            </p:nvGraphicFramePr>
            <p:xfrm>
              <a:off x="221066" y="203200"/>
              <a:ext cx="10515600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15209937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Guidelines for Finding Extrema on a </a:t>
                          </a:r>
                          <a:r>
                            <a:rPr lang="en-US" sz="3200" b="1" u="heavy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Closed</a:t>
                          </a:r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Interval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1168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To find the extrema of a continuous function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a closed interval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use the following steps.</a:t>
                          </a:r>
                        </a:p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  Find the critical numbers of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  Evaluate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each critical number 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  Evaluate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each endpoint of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515938" indent="-515938"/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  The least of these values is the minimum.  The greatest is the maximum.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99834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8047212"/>
                  </p:ext>
                </p:extLst>
              </p:nvPr>
            </p:nvGraphicFramePr>
            <p:xfrm>
              <a:off x="221066" y="203200"/>
              <a:ext cx="10515600" cy="45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15209937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Guidelines for Finding Extrema on a </a:t>
                          </a:r>
                          <a:r>
                            <a:rPr lang="en-US" sz="3200" b="1" u="heavy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Closed</a:t>
                          </a:r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Interval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1168255"/>
                      </a:ext>
                    </a:extLst>
                  </a:tr>
                  <a:tr h="3992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16463" r="-232" b="-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99834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ight Brace 4"/>
          <p:cNvSpPr/>
          <p:nvPr/>
        </p:nvSpPr>
        <p:spPr>
          <a:xfrm>
            <a:off x="8084352" y="2489200"/>
            <a:ext cx="228600" cy="1008184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11591" y="2771278"/>
            <a:ext cx="216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C0099"/>
                </a:solidFill>
                <a:cs typeface="Times New Roman" panose="02020603050405020304" pitchFamily="18" charset="0"/>
              </a:rPr>
              <a:t>Make a 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199"/>
            <a:ext cx="12192000" cy="1143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697480" y="4831200"/>
              <a:ext cx="9060120" cy="822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8120" y="4821840"/>
                <a:ext cx="9078840" cy="8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36"/>
            <a:ext cx="12110253" cy="901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" y="2414638"/>
            <a:ext cx="12028508" cy="74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5" y="4250232"/>
            <a:ext cx="11828343" cy="8332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14000" y="886320"/>
              <a:ext cx="8973720" cy="2784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640" y="876960"/>
                <a:ext cx="8992440" cy="28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11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861" y="250666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861" y="2506662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88" y="557940"/>
            <a:ext cx="6134363" cy="6135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7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350" y="365125"/>
                <a:ext cx="10515600" cy="60421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350" y="365125"/>
                <a:ext cx="10515600" cy="6042115"/>
              </a:xfrm>
              <a:blipFill>
                <a:blip r:embed="rId2"/>
                <a:stretch>
                  <a:fillRect l="-1159" t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99" y="2518964"/>
            <a:ext cx="5534635" cy="27736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30600" y="1966302"/>
                <a:ext cx="6213231" cy="326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b="1" dirty="0"/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/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00" y="1966302"/>
                <a:ext cx="6213231" cy="3265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4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600CC"/>
                </a:solidFill>
              </a:rPr>
              <a:t>On a closed interval a continuous function has both an absolute maximum and absolute minimum.</a:t>
            </a:r>
            <a:endParaRPr lang="en-US" dirty="0">
              <a:solidFill>
                <a:srgbClr val="66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65" y="3017080"/>
            <a:ext cx="3083670" cy="17707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199" y="4978400"/>
                <a:ext cx="281353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9" y="4978400"/>
                <a:ext cx="2813538" cy="677108"/>
              </a:xfrm>
              <a:prstGeom prst="rect">
                <a:avLst/>
              </a:prstGeom>
              <a:blipFill>
                <a:blip r:embed="rId3"/>
                <a:stretch>
                  <a:fillRect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0762" y="5520069"/>
            <a:ext cx="2392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Absolute Maximum at </a:t>
            </a:r>
            <a:r>
              <a:rPr lang="en-US" b="1" dirty="0">
                <a:solidFill>
                  <a:srgbClr val="6600CC"/>
                </a:solidFill>
              </a:rPr>
              <a:t>Critical #</a:t>
            </a:r>
            <a:endParaRPr lang="en-US" dirty="0">
              <a:solidFill>
                <a:srgbClr val="6600CC"/>
              </a:solidFill>
            </a:endParaRPr>
          </a:p>
          <a:p>
            <a:pPr algn="ctr"/>
            <a:r>
              <a:rPr lang="en-US" b="1" dirty="0"/>
              <a:t>Absolute Minimum at </a:t>
            </a:r>
            <a:r>
              <a:rPr lang="en-US" b="1" dirty="0">
                <a:solidFill>
                  <a:srgbClr val="6600CC"/>
                </a:solidFill>
              </a:rPr>
              <a:t>Critical #</a:t>
            </a:r>
            <a:endParaRPr lang="en-US" dirty="0">
              <a:solidFill>
                <a:srgbClr val="66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63" y="3043366"/>
            <a:ext cx="3083670" cy="17707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09698" y="4909386"/>
                <a:ext cx="2976444" cy="55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8" y="4909386"/>
                <a:ext cx="2976444" cy="550728"/>
              </a:xfrm>
              <a:prstGeom prst="rect">
                <a:avLst/>
              </a:prstGeom>
              <a:blipFill>
                <a:blip r:embed="rId5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83670" y="5465099"/>
            <a:ext cx="294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Absolute Maximum at an </a:t>
            </a:r>
            <a:r>
              <a:rPr lang="en-US" b="1" dirty="0">
                <a:solidFill>
                  <a:srgbClr val="CC0099"/>
                </a:solidFill>
              </a:rPr>
              <a:t>endpoint</a:t>
            </a:r>
            <a:endParaRPr lang="en-US" dirty="0">
              <a:solidFill>
                <a:srgbClr val="CC0099"/>
              </a:solidFill>
            </a:endParaRPr>
          </a:p>
          <a:p>
            <a:pPr algn="ctr"/>
            <a:r>
              <a:rPr lang="en-US" b="1" dirty="0"/>
              <a:t>Absolute Minimum at </a:t>
            </a:r>
            <a:r>
              <a:rPr lang="en-US" b="1" dirty="0">
                <a:solidFill>
                  <a:srgbClr val="6600CC"/>
                </a:solidFill>
              </a:rPr>
              <a:t>Critical #</a:t>
            </a:r>
            <a:endParaRPr lang="en-US" dirty="0">
              <a:solidFill>
                <a:srgbClr val="66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91" y="3043366"/>
            <a:ext cx="3083670" cy="177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61" y="3043366"/>
            <a:ext cx="3083670" cy="17707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5900" y="5020631"/>
                <a:ext cx="2813538" cy="827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00" y="5020631"/>
                <a:ext cx="2813538" cy="827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78691" y="5465099"/>
            <a:ext cx="281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Absolute Maximum at </a:t>
            </a:r>
            <a:r>
              <a:rPr lang="en-US" b="1" dirty="0">
                <a:solidFill>
                  <a:srgbClr val="6600CC"/>
                </a:solidFill>
              </a:rPr>
              <a:t>Critical #</a:t>
            </a:r>
            <a:endParaRPr lang="en-US" dirty="0">
              <a:solidFill>
                <a:srgbClr val="6600CC"/>
              </a:solidFill>
            </a:endParaRPr>
          </a:p>
          <a:p>
            <a:pPr algn="ctr"/>
            <a:r>
              <a:rPr lang="en-US" b="1" dirty="0"/>
              <a:t>Absolute Minimum at an </a:t>
            </a:r>
            <a:r>
              <a:rPr lang="en-US" b="1" dirty="0">
                <a:solidFill>
                  <a:srgbClr val="CC0099"/>
                </a:solidFill>
              </a:rPr>
              <a:t>endpoint</a:t>
            </a:r>
            <a:endParaRPr lang="en-US" dirty="0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14096" y="4978400"/>
                <a:ext cx="2976444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096" y="4978400"/>
                <a:ext cx="2976444" cy="562975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314096" y="5480730"/>
            <a:ext cx="259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Absolute Maximum at an </a:t>
            </a:r>
            <a:r>
              <a:rPr lang="en-US" b="1" dirty="0">
                <a:solidFill>
                  <a:srgbClr val="CC0099"/>
                </a:solidFill>
              </a:rPr>
              <a:t>endpoint</a:t>
            </a:r>
            <a:endParaRPr lang="en-US" dirty="0">
              <a:solidFill>
                <a:srgbClr val="CC0099"/>
              </a:solidFill>
            </a:endParaRPr>
          </a:p>
          <a:p>
            <a:pPr algn="ctr"/>
            <a:r>
              <a:rPr lang="en-US" b="1" dirty="0"/>
              <a:t>Absolute Minimum at an </a:t>
            </a:r>
            <a:r>
              <a:rPr lang="en-US" b="1" dirty="0">
                <a:solidFill>
                  <a:srgbClr val="CC0099"/>
                </a:solidFill>
              </a:rPr>
              <a:t>endpoint</a:t>
            </a:r>
            <a:endParaRPr 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6257105"/>
                  </p:ext>
                </p:extLst>
              </p:nvPr>
            </p:nvGraphicFramePr>
            <p:xfrm>
              <a:off x="2387680" y="2226340"/>
              <a:ext cx="8889921" cy="4358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89921">
                      <a:extLst>
                        <a:ext uri="{9D8B030D-6E8A-4147-A177-3AD203B41FA5}">
                          <a16:colId xmlns:a16="http://schemas.microsoft.com/office/drawing/2014/main" val="2870893403"/>
                        </a:ext>
                      </a:extLst>
                    </a:gridCol>
                  </a:tblGrid>
                  <a:tr h="5761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Extrema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479313"/>
                      </a:ext>
                    </a:extLst>
                  </a:tr>
                  <a:tr h="3759824">
                    <a:tc>
                      <a:txBody>
                        <a:bodyPr/>
                        <a:lstStyle/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be defined on an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containing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a </a:t>
                          </a:r>
                          <a:r>
                            <a:rPr lang="en-US" sz="24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minimum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24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)≤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514350" indent="-514350">
                            <a:lnSpc>
                              <a:spcPct val="150000"/>
                            </a:lnSpc>
                            <a:buAutoNum type="arabicPeriod" startAt="2"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a </a:t>
                          </a:r>
                          <a:r>
                            <a:rPr lang="en-US" sz="24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maximum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24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)≥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minimum and maximum of a function on an interval are the </a:t>
                          </a:r>
                          <a:r>
                            <a:rPr lang="en-US" sz="24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extreme values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or extrema (the singular form of extrema is extremum), of the function on the interval.  The minimum and maximum of a function on an interval are called the </a:t>
                          </a:r>
                          <a:r>
                            <a:rPr lang="en-US" sz="24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absolute minimum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24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absolute maximum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or the </a:t>
                          </a:r>
                          <a:r>
                            <a:rPr lang="en-US" sz="24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global minimum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24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global maximum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on the interval</a:t>
                          </a:r>
                          <a:r>
                            <a:rPr lang="en-US" sz="2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997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56257105"/>
                  </p:ext>
                </p:extLst>
              </p:nvPr>
            </p:nvGraphicFramePr>
            <p:xfrm>
              <a:off x="2387680" y="2226340"/>
              <a:ext cx="8889921" cy="4358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899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708934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Extrema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98479313"/>
                      </a:ext>
                    </a:extLst>
                  </a:tr>
                  <a:tr h="3779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" t="-17419" b="-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579977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0" y="2226340"/>
            <a:ext cx="1739361" cy="139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3" y="4153065"/>
            <a:ext cx="1859318" cy="173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5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8" y="2819974"/>
            <a:ext cx="2296098" cy="2296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6198" y="5057206"/>
                <a:ext cx="20710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Interval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∞,∞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98" y="5057206"/>
                <a:ext cx="2071077" cy="1077218"/>
              </a:xfrm>
              <a:prstGeom prst="rect">
                <a:avLst/>
              </a:prstGeom>
              <a:blipFill>
                <a:blip r:embed="rId4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64" y="2819974"/>
            <a:ext cx="2296098" cy="2296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51751" y="5093223"/>
                <a:ext cx="20710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Interval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751" y="5093223"/>
                <a:ext cx="2071077" cy="1077218"/>
              </a:xfrm>
              <a:prstGeom prst="rect">
                <a:avLst/>
              </a:prstGeom>
              <a:blipFill>
                <a:blip r:embed="rId6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3" y="2819974"/>
            <a:ext cx="2296098" cy="2296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2103" y="5132310"/>
                <a:ext cx="20710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Interval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103" y="5132310"/>
                <a:ext cx="2071077" cy="1077218"/>
              </a:xfrm>
              <a:prstGeom prst="rect">
                <a:avLst/>
              </a:prstGeom>
              <a:blipFill>
                <a:blip r:embed="rId8"/>
                <a:stretch>
                  <a:fillRect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825" y="2796523"/>
            <a:ext cx="2296098" cy="2296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22335" y="5116674"/>
                <a:ext cx="20710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Interval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335" y="5116674"/>
                <a:ext cx="2071077" cy="1077218"/>
              </a:xfrm>
              <a:prstGeom prst="rect">
                <a:avLst/>
              </a:prstGeom>
              <a:blipFill>
                <a:blip r:embed="rId10"/>
                <a:stretch>
                  <a:fillRect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3688" y="2235198"/>
                <a:ext cx="2296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88" y="2235198"/>
                <a:ext cx="229625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9909" y="2235198"/>
                <a:ext cx="2296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09" y="2235198"/>
                <a:ext cx="229625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89593" y="2219563"/>
                <a:ext cx="2296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593" y="2219563"/>
                <a:ext cx="229625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71073" y="2211748"/>
                <a:ext cx="2296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073" y="2211748"/>
                <a:ext cx="229625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" y="216317"/>
            <a:ext cx="10995644" cy="65189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860840" y="1091160"/>
              <a:ext cx="5341680" cy="3647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1480" y="1081800"/>
                <a:ext cx="5360400" cy="36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66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5" y="165234"/>
            <a:ext cx="11876830" cy="60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1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6326333"/>
                  </p:ext>
                </p:extLst>
              </p:nvPr>
            </p:nvGraphicFramePr>
            <p:xfrm>
              <a:off x="767861" y="3177687"/>
              <a:ext cx="10515600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33991253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3.1- The Extreme Value Theorem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607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  <a:r>
                            <a:rPr lang="en-US" sz="32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continuous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a </a:t>
                          </a:r>
                          <a:r>
                            <a:rPr lang="en-US" sz="32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closed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interval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kern="1200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en-US" sz="32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has </a:t>
                          </a:r>
                          <a:r>
                            <a:rPr lang="en-US" sz="3200" b="1" u="heavy" kern="1200" baseline="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both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 minimum and a maximum on the interval.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8635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6326333"/>
                  </p:ext>
                </p:extLst>
              </p:nvPr>
            </p:nvGraphicFramePr>
            <p:xfrm>
              <a:off x="767861" y="3177687"/>
              <a:ext cx="10515600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9912539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3.1- The Extreme Value Theorem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83607527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8" t="-61714" b="-18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518635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107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7211823"/>
                  </p:ext>
                </p:extLst>
              </p:nvPr>
            </p:nvGraphicFramePr>
            <p:xfrm>
              <a:off x="2428608" y="1842106"/>
              <a:ext cx="6976649" cy="4863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49">
                      <a:extLst>
                        <a:ext uri="{9D8B030D-6E8A-4147-A177-3AD203B41FA5}">
                          <a16:colId xmlns:a16="http://schemas.microsoft.com/office/drawing/2014/main" val="3902471138"/>
                        </a:ext>
                      </a:extLst>
                    </a:gridCol>
                  </a:tblGrid>
                  <a:tr h="662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Relative Extrema</a:t>
                          </a:r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6930655"/>
                      </a:ext>
                    </a:extLst>
                  </a:tr>
                  <a:tr h="4198000">
                    <a:tc>
                      <a:txBody>
                        <a:bodyPr/>
                        <a:lstStyle/>
                        <a:p>
                          <a:pPr marL="457200" indent="-457200"/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  If there is an open interval containing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which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a maximum,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called a relative maximum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or you can say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has a 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 maximum</a:t>
                          </a:r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2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457200" indent="-457200"/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  If there is an open interval containing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on which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a minimum,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called a relative minimum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or you can say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has a 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relative minimum</a:t>
                          </a:r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2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2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plural for relative maximum is relative maxima, and the plural for relative minimum is relative minima.  Relative maximum and relative minimum are sometimes called </a:t>
                          </a:r>
                          <a:r>
                            <a:rPr lang="en-US" sz="22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local maximum</a:t>
                          </a:r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or </a:t>
                          </a:r>
                          <a:r>
                            <a:rPr lang="en-US" sz="2200" b="1" kern="1200" dirty="0">
                              <a:solidFill>
                                <a:srgbClr val="CC0099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local minimum</a:t>
                          </a:r>
                          <a:r>
                            <a:rPr lang="en-US" sz="2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respectively.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84162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97211823"/>
                  </p:ext>
                </p:extLst>
              </p:nvPr>
            </p:nvGraphicFramePr>
            <p:xfrm>
              <a:off x="2428608" y="1842106"/>
              <a:ext cx="6976649" cy="4863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7664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02471138"/>
                        </a:ext>
                      </a:extLst>
                    </a:gridCol>
                  </a:tblGrid>
                  <a:tr h="6623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Relative Extrema</a:t>
                          </a:r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86930655"/>
                      </a:ext>
                    </a:extLst>
                  </a:tr>
                  <a:tr h="4201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7562" b="-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7841623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67" y="3418256"/>
            <a:ext cx="2415779" cy="193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9" y="3418256"/>
            <a:ext cx="2449577" cy="2290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5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46" y="185092"/>
            <a:ext cx="11208249" cy="63551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69880" y="959040"/>
              <a:ext cx="2703960" cy="5588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0520" y="949680"/>
                <a:ext cx="2722680" cy="56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280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3" y="87312"/>
            <a:ext cx="11887281" cy="64374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796200" y="3000240"/>
              <a:ext cx="5740560" cy="2439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6840" y="2990880"/>
                <a:ext cx="5759280" cy="24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79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721</Words>
  <Application>Microsoft Office PowerPoint</Application>
  <PresentationFormat>Widescreen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Extrema on an Interval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Extrema on an Interval</dc:title>
  <dc:creator>mariacabanez</dc:creator>
  <cp:lastModifiedBy>FLOYD, JAMEIL</cp:lastModifiedBy>
  <cp:revision>38</cp:revision>
  <dcterms:created xsi:type="dcterms:W3CDTF">2016-11-05T13:00:19Z</dcterms:created>
  <dcterms:modified xsi:type="dcterms:W3CDTF">2017-12-05T19:29:38Z</dcterms:modified>
</cp:coreProperties>
</file>